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62" r:id="rId5"/>
    <p:sldId id="283" r:id="rId6"/>
    <p:sldId id="263" r:id="rId7"/>
    <p:sldId id="264" r:id="rId8"/>
    <p:sldId id="259" r:id="rId9"/>
    <p:sldId id="285" r:id="rId10"/>
    <p:sldId id="265" r:id="rId11"/>
    <p:sldId id="266" r:id="rId12"/>
    <p:sldId id="268" r:id="rId13"/>
    <p:sldId id="267" r:id="rId14"/>
    <p:sldId id="293" r:id="rId15"/>
    <p:sldId id="269" r:id="rId16"/>
    <p:sldId id="287" r:id="rId17"/>
    <p:sldId id="288" r:id="rId18"/>
    <p:sldId id="271" r:id="rId19"/>
    <p:sldId id="277" r:id="rId20"/>
    <p:sldId id="272" r:id="rId21"/>
    <p:sldId id="273" r:id="rId22"/>
    <p:sldId id="289" r:id="rId23"/>
    <p:sldId id="274" r:id="rId24"/>
    <p:sldId id="275" r:id="rId25"/>
    <p:sldId id="290" r:id="rId26"/>
    <p:sldId id="278" r:id="rId27"/>
    <p:sldId id="279" r:id="rId28"/>
    <p:sldId id="280" r:id="rId29"/>
    <p:sldId id="291" r:id="rId30"/>
    <p:sldId id="281" r:id="rId31"/>
    <p:sldId id="261" r:id="rId32"/>
    <p:sldId id="286" r:id="rId33"/>
    <p:sldId id="282" r:id="rId3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ción" id="{A46EDC31-46FB-4235-A436-B73822B6466E}">
          <p14:sldIdLst>
            <p14:sldId id="256"/>
            <p14:sldId id="257"/>
          </p14:sldIdLst>
        </p14:section>
        <p14:section name="Intro" id="{1BD74286-72AC-4A99-9FB7-F2A4905D400E}">
          <p14:sldIdLst>
            <p14:sldId id="258"/>
            <p14:sldId id="262"/>
            <p14:sldId id="283"/>
            <p14:sldId id="263"/>
            <p14:sldId id="264"/>
            <p14:sldId id="259"/>
          </p14:sldIdLst>
        </p14:section>
        <p14:section name="Project" id="{503E79E5-99E4-42AE-8201-FE272B945DBF}">
          <p14:sldIdLst>
            <p14:sldId id="285"/>
            <p14:sldId id="265"/>
          </p14:sldIdLst>
        </p14:section>
        <p14:section name="Kids - Design" id="{EBB848BB-55FB-412E-9A73-5AFCD8AC8C83}">
          <p14:sldIdLst>
            <p14:sldId id="266"/>
            <p14:sldId id="268"/>
            <p14:sldId id="267"/>
            <p14:sldId id="293"/>
            <p14:sldId id="269"/>
          </p14:sldIdLst>
        </p14:section>
        <p14:section name="Evaluators - Implementation" id="{BBF0385D-16B0-438C-8449-CF179C009A7B}">
          <p14:sldIdLst>
            <p14:sldId id="287"/>
            <p14:sldId id="288"/>
            <p14:sldId id="271"/>
          </p14:sldIdLst>
        </p14:section>
        <p14:section name="Testing" id="{0D152B54-D039-486D-B62D-D85B2235182A}">
          <p14:sldIdLst>
            <p14:sldId id="277"/>
            <p14:sldId id="272"/>
            <p14:sldId id="273"/>
            <p14:sldId id="289"/>
            <p14:sldId id="274"/>
            <p14:sldId id="275"/>
            <p14:sldId id="290"/>
            <p14:sldId id="278"/>
            <p14:sldId id="279"/>
            <p14:sldId id="280"/>
          </p14:sldIdLst>
        </p14:section>
        <p14:section name="Final Touch" id="{A8043677-426D-4727-B8C2-79F5CBD7E1D4}">
          <p14:sldIdLst>
            <p14:sldId id="291"/>
            <p14:sldId id="281"/>
            <p14:sldId id="261"/>
            <p14:sldId id="286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00FF00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074" autoAdjust="0"/>
  </p:normalViewPr>
  <p:slideViewPr>
    <p:cSldViewPr snapToGrid="0">
      <p:cViewPr varScale="1">
        <p:scale>
          <a:sx n="68" d="100"/>
          <a:sy n="68" d="100"/>
        </p:scale>
        <p:origin x="6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DD1DF8-A82E-4246-B54A-C00E491B643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C1C99E3E-4EBA-4D0B-BAF6-CF60858F79EF}">
      <dgm:prSet phldrT="[Text]"/>
      <dgm:spPr/>
      <dgm:t>
        <a:bodyPr/>
        <a:lstStyle/>
        <a:p>
          <a:r>
            <a:rPr lang="es-ES" dirty="0" smtClean="0"/>
            <a:t>Usabilidad</a:t>
          </a:r>
          <a:endParaRPr lang="es-ES" dirty="0"/>
        </a:p>
      </dgm:t>
    </dgm:pt>
    <dgm:pt modelId="{90431A82-4D7C-4FE5-818C-82F3296C754E}" type="parTrans" cxnId="{E0738161-6511-4E6D-8B17-1A37F77ACC42}">
      <dgm:prSet/>
      <dgm:spPr/>
      <dgm:t>
        <a:bodyPr/>
        <a:lstStyle/>
        <a:p>
          <a:endParaRPr lang="es-ES"/>
        </a:p>
      </dgm:t>
    </dgm:pt>
    <dgm:pt modelId="{D3D559BB-FE22-4DA0-84AD-985A5CC7A6F7}" type="sibTrans" cxnId="{E0738161-6511-4E6D-8B17-1A37F77ACC42}">
      <dgm:prSet/>
      <dgm:spPr/>
      <dgm:t>
        <a:bodyPr/>
        <a:lstStyle/>
        <a:p>
          <a:endParaRPr lang="es-ES"/>
        </a:p>
      </dgm:t>
    </dgm:pt>
    <dgm:pt modelId="{956F7D7B-DF40-4951-A6E5-202F59B7E9FF}">
      <dgm:prSet phldrT="[Text]"/>
      <dgm:spPr/>
      <dgm:t>
        <a:bodyPr/>
        <a:lstStyle/>
        <a:p>
          <a:r>
            <a:rPr lang="es-ES" dirty="0" smtClean="0"/>
            <a:t>Eficacia de Uso</a:t>
          </a:r>
          <a:endParaRPr lang="es-ES" dirty="0"/>
        </a:p>
      </dgm:t>
    </dgm:pt>
    <dgm:pt modelId="{62273697-936C-4546-8E71-1140F90B1FCF}" type="parTrans" cxnId="{7EA0F093-69D0-4FC0-9A25-EFA452C7E908}">
      <dgm:prSet/>
      <dgm:spPr/>
      <dgm:t>
        <a:bodyPr/>
        <a:lstStyle/>
        <a:p>
          <a:endParaRPr lang="es-ES"/>
        </a:p>
      </dgm:t>
    </dgm:pt>
    <dgm:pt modelId="{5C465186-C34A-4FE5-906A-F7CED13B9A30}" type="sibTrans" cxnId="{7EA0F093-69D0-4FC0-9A25-EFA452C7E908}">
      <dgm:prSet/>
      <dgm:spPr/>
      <dgm:t>
        <a:bodyPr/>
        <a:lstStyle/>
        <a:p>
          <a:endParaRPr lang="es-ES"/>
        </a:p>
      </dgm:t>
    </dgm:pt>
    <dgm:pt modelId="{664D1C15-9065-4E37-B8A3-69D78A365302}">
      <dgm:prSet phldrT="[Text]"/>
      <dgm:spPr/>
      <dgm:t>
        <a:bodyPr/>
        <a:lstStyle/>
        <a:p>
          <a:r>
            <a:rPr lang="es-ES" dirty="0" smtClean="0"/>
            <a:t>Experiencia de Usuario UX</a:t>
          </a:r>
          <a:endParaRPr lang="es-ES" dirty="0"/>
        </a:p>
      </dgm:t>
    </dgm:pt>
    <dgm:pt modelId="{61B3C0CF-3492-4042-A9CD-0CA8C58C58DB}" type="parTrans" cxnId="{A2C5A943-FD5A-47FF-AD80-B483487D926D}">
      <dgm:prSet/>
      <dgm:spPr/>
      <dgm:t>
        <a:bodyPr/>
        <a:lstStyle/>
        <a:p>
          <a:endParaRPr lang="es-ES"/>
        </a:p>
      </dgm:t>
    </dgm:pt>
    <dgm:pt modelId="{AC44D8F1-7124-4DBB-9E5C-614B76A4108D}" type="sibTrans" cxnId="{A2C5A943-FD5A-47FF-AD80-B483487D926D}">
      <dgm:prSet/>
      <dgm:spPr/>
      <dgm:t>
        <a:bodyPr/>
        <a:lstStyle/>
        <a:p>
          <a:endParaRPr lang="es-ES"/>
        </a:p>
      </dgm:t>
    </dgm:pt>
    <dgm:pt modelId="{3495AEE4-3EF1-4620-B1F4-DE5FC021EB07}">
      <dgm:prSet phldrT="[Text]"/>
      <dgm:spPr/>
      <dgm:t>
        <a:bodyPr/>
        <a:lstStyle/>
        <a:p>
          <a:r>
            <a:rPr lang="es-ES" dirty="0" smtClean="0"/>
            <a:t>Sensaciones</a:t>
          </a:r>
          <a:endParaRPr lang="es-ES" dirty="0"/>
        </a:p>
      </dgm:t>
    </dgm:pt>
    <dgm:pt modelId="{D43FF577-8BD9-40B1-BEBE-8CA131A8DD0A}" type="parTrans" cxnId="{29B65BAE-00DE-46D7-8C15-6D71479FED87}">
      <dgm:prSet/>
      <dgm:spPr/>
      <dgm:t>
        <a:bodyPr/>
        <a:lstStyle/>
        <a:p>
          <a:endParaRPr lang="es-ES"/>
        </a:p>
      </dgm:t>
    </dgm:pt>
    <dgm:pt modelId="{8B9228FC-A6F4-42F4-B072-B451CFBEB3DE}" type="sibTrans" cxnId="{29B65BAE-00DE-46D7-8C15-6D71479FED87}">
      <dgm:prSet/>
      <dgm:spPr/>
      <dgm:t>
        <a:bodyPr/>
        <a:lstStyle/>
        <a:p>
          <a:endParaRPr lang="es-ES"/>
        </a:p>
      </dgm:t>
    </dgm:pt>
    <dgm:pt modelId="{3D4E01B3-7BB1-4210-8E88-D82152E672BD}">
      <dgm:prSet phldrT="[Text]"/>
      <dgm:spPr/>
      <dgm:t>
        <a:bodyPr/>
        <a:lstStyle/>
        <a:p>
          <a:r>
            <a:rPr lang="es-ES" dirty="0" smtClean="0"/>
            <a:t>Emociones</a:t>
          </a:r>
          <a:endParaRPr lang="es-ES" dirty="0"/>
        </a:p>
      </dgm:t>
    </dgm:pt>
    <dgm:pt modelId="{2FE474EA-9566-4299-B760-11194DCD0F9F}" type="parTrans" cxnId="{83A661A3-3E1D-4F6A-897F-FB95D5B7572C}">
      <dgm:prSet/>
      <dgm:spPr/>
      <dgm:t>
        <a:bodyPr/>
        <a:lstStyle/>
        <a:p>
          <a:endParaRPr lang="es-ES"/>
        </a:p>
      </dgm:t>
    </dgm:pt>
    <dgm:pt modelId="{F6116752-B0B4-496E-B6E0-ACA101EDF728}" type="sibTrans" cxnId="{83A661A3-3E1D-4F6A-897F-FB95D5B7572C}">
      <dgm:prSet/>
      <dgm:spPr/>
      <dgm:t>
        <a:bodyPr/>
        <a:lstStyle/>
        <a:p>
          <a:endParaRPr lang="es-ES"/>
        </a:p>
      </dgm:t>
    </dgm:pt>
    <dgm:pt modelId="{1F968E13-09CC-4B2D-B2D0-FBC092D11852}" type="pres">
      <dgm:prSet presAssocID="{F7DD1DF8-A82E-4246-B54A-C00E491B643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7780F738-6135-4468-96D0-E58B87E0FE7E}" type="pres">
      <dgm:prSet presAssocID="{C1C99E3E-4EBA-4D0B-BAF6-CF60858F79EF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1CADD96-B503-4DF9-A74D-C94B4F81C160}" type="pres">
      <dgm:prSet presAssocID="{C1C99E3E-4EBA-4D0B-BAF6-CF60858F79EF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8A8CF37-4B9E-4DD7-A3A0-F9451B0C6A23}" type="pres">
      <dgm:prSet presAssocID="{664D1C15-9065-4E37-B8A3-69D78A365302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BE9DBDF-C882-44DF-B302-37F1CFC24A42}" type="pres">
      <dgm:prSet presAssocID="{664D1C15-9065-4E37-B8A3-69D78A365302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4E14CF36-A8B5-436C-AF3F-89A98A756ACC}" type="presOf" srcId="{3495AEE4-3EF1-4620-B1F4-DE5FC021EB07}" destId="{1BE9DBDF-C882-44DF-B302-37F1CFC24A42}" srcOrd="0" destOrd="0" presId="urn:microsoft.com/office/officeart/2005/8/layout/vList2"/>
    <dgm:cxn modelId="{049EB76F-1B96-477B-AEF3-185D72976CDF}" type="presOf" srcId="{C1C99E3E-4EBA-4D0B-BAF6-CF60858F79EF}" destId="{7780F738-6135-4468-96D0-E58B87E0FE7E}" srcOrd="0" destOrd="0" presId="urn:microsoft.com/office/officeart/2005/8/layout/vList2"/>
    <dgm:cxn modelId="{83A661A3-3E1D-4F6A-897F-FB95D5B7572C}" srcId="{664D1C15-9065-4E37-B8A3-69D78A365302}" destId="{3D4E01B3-7BB1-4210-8E88-D82152E672BD}" srcOrd="1" destOrd="0" parTransId="{2FE474EA-9566-4299-B760-11194DCD0F9F}" sibTransId="{F6116752-B0B4-496E-B6E0-ACA101EDF728}"/>
    <dgm:cxn modelId="{29B65BAE-00DE-46D7-8C15-6D71479FED87}" srcId="{664D1C15-9065-4E37-B8A3-69D78A365302}" destId="{3495AEE4-3EF1-4620-B1F4-DE5FC021EB07}" srcOrd="0" destOrd="0" parTransId="{D43FF577-8BD9-40B1-BEBE-8CA131A8DD0A}" sibTransId="{8B9228FC-A6F4-42F4-B072-B451CFBEB3DE}"/>
    <dgm:cxn modelId="{7EA0F093-69D0-4FC0-9A25-EFA452C7E908}" srcId="{C1C99E3E-4EBA-4D0B-BAF6-CF60858F79EF}" destId="{956F7D7B-DF40-4951-A6E5-202F59B7E9FF}" srcOrd="0" destOrd="0" parTransId="{62273697-936C-4546-8E71-1140F90B1FCF}" sibTransId="{5C465186-C34A-4FE5-906A-F7CED13B9A30}"/>
    <dgm:cxn modelId="{E0738161-6511-4E6D-8B17-1A37F77ACC42}" srcId="{F7DD1DF8-A82E-4246-B54A-C00E491B6436}" destId="{C1C99E3E-4EBA-4D0B-BAF6-CF60858F79EF}" srcOrd="0" destOrd="0" parTransId="{90431A82-4D7C-4FE5-818C-82F3296C754E}" sibTransId="{D3D559BB-FE22-4DA0-84AD-985A5CC7A6F7}"/>
    <dgm:cxn modelId="{A2C5A943-FD5A-47FF-AD80-B483487D926D}" srcId="{F7DD1DF8-A82E-4246-B54A-C00E491B6436}" destId="{664D1C15-9065-4E37-B8A3-69D78A365302}" srcOrd="1" destOrd="0" parTransId="{61B3C0CF-3492-4042-A9CD-0CA8C58C58DB}" sibTransId="{AC44D8F1-7124-4DBB-9E5C-614B76A4108D}"/>
    <dgm:cxn modelId="{CEC7FDFE-0562-457B-8B9E-C6177921F9B9}" type="presOf" srcId="{664D1C15-9065-4E37-B8A3-69D78A365302}" destId="{58A8CF37-4B9E-4DD7-A3A0-F9451B0C6A23}" srcOrd="0" destOrd="0" presId="urn:microsoft.com/office/officeart/2005/8/layout/vList2"/>
    <dgm:cxn modelId="{124AFD07-6261-4851-9638-2E589674D3A8}" type="presOf" srcId="{F7DD1DF8-A82E-4246-B54A-C00E491B6436}" destId="{1F968E13-09CC-4B2D-B2D0-FBC092D11852}" srcOrd="0" destOrd="0" presId="urn:microsoft.com/office/officeart/2005/8/layout/vList2"/>
    <dgm:cxn modelId="{892B3995-69A6-4BFA-A7B2-0BE39469F7D6}" type="presOf" srcId="{3D4E01B3-7BB1-4210-8E88-D82152E672BD}" destId="{1BE9DBDF-C882-44DF-B302-37F1CFC24A42}" srcOrd="0" destOrd="1" presId="urn:microsoft.com/office/officeart/2005/8/layout/vList2"/>
    <dgm:cxn modelId="{14238E2A-D978-45BD-8E5D-3B0A911057E7}" type="presOf" srcId="{956F7D7B-DF40-4951-A6E5-202F59B7E9FF}" destId="{11CADD96-B503-4DF9-A74D-C94B4F81C160}" srcOrd="0" destOrd="0" presId="urn:microsoft.com/office/officeart/2005/8/layout/vList2"/>
    <dgm:cxn modelId="{130664F0-14BB-4944-B0DA-BB50CDDDD3D6}" type="presParOf" srcId="{1F968E13-09CC-4B2D-B2D0-FBC092D11852}" destId="{7780F738-6135-4468-96D0-E58B87E0FE7E}" srcOrd="0" destOrd="0" presId="urn:microsoft.com/office/officeart/2005/8/layout/vList2"/>
    <dgm:cxn modelId="{027F9638-6C4C-432C-99B1-E378EC4AD40C}" type="presParOf" srcId="{1F968E13-09CC-4B2D-B2D0-FBC092D11852}" destId="{11CADD96-B503-4DF9-A74D-C94B4F81C160}" srcOrd="1" destOrd="0" presId="urn:microsoft.com/office/officeart/2005/8/layout/vList2"/>
    <dgm:cxn modelId="{57815578-971E-4E30-87E6-27A6E5CBF881}" type="presParOf" srcId="{1F968E13-09CC-4B2D-B2D0-FBC092D11852}" destId="{58A8CF37-4B9E-4DD7-A3A0-F9451B0C6A23}" srcOrd="2" destOrd="0" presId="urn:microsoft.com/office/officeart/2005/8/layout/vList2"/>
    <dgm:cxn modelId="{AA1F7AAA-9DA6-455B-893A-D119F3FB3F46}" type="presParOf" srcId="{1F968E13-09CC-4B2D-B2D0-FBC092D11852}" destId="{1BE9DBDF-C882-44DF-B302-37F1CFC24A4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3A95B6-FCB3-4AEE-981A-0015B9DE1889}" type="doc">
      <dgm:prSet loTypeId="urn:microsoft.com/office/officeart/2005/8/layout/hList1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s-ES"/>
        </a:p>
      </dgm:t>
    </dgm:pt>
    <dgm:pt modelId="{5E4EA5E2-5480-4CE5-BCC1-E31E301AAFC1}">
      <dgm:prSet phldrT="[Text]"/>
      <dgm:spPr/>
      <dgm:t>
        <a:bodyPr/>
        <a:lstStyle/>
        <a:p>
          <a:r>
            <a:rPr lang="es-ES" dirty="0" smtClean="0"/>
            <a:t>Tipos de </a:t>
          </a:r>
          <a:r>
            <a:rPr lang="es-ES" dirty="0" err="1" smtClean="0"/>
            <a:t>intrumentos</a:t>
          </a:r>
          <a:endParaRPr lang="es-ES" dirty="0"/>
        </a:p>
      </dgm:t>
    </dgm:pt>
    <dgm:pt modelId="{42290661-729A-4961-9035-4EE284C826E9}" type="parTrans" cxnId="{1F4ED57F-DACF-43D2-B43A-5561AB8BB5AE}">
      <dgm:prSet/>
      <dgm:spPr/>
      <dgm:t>
        <a:bodyPr/>
        <a:lstStyle/>
        <a:p>
          <a:endParaRPr lang="es-ES"/>
        </a:p>
      </dgm:t>
    </dgm:pt>
    <dgm:pt modelId="{347E3691-7D65-4F58-AB2E-116FBA1D645D}" type="sibTrans" cxnId="{1F4ED57F-DACF-43D2-B43A-5561AB8BB5AE}">
      <dgm:prSet/>
      <dgm:spPr/>
      <dgm:t>
        <a:bodyPr/>
        <a:lstStyle/>
        <a:p>
          <a:endParaRPr lang="es-ES"/>
        </a:p>
      </dgm:t>
    </dgm:pt>
    <dgm:pt modelId="{4BE8DAF0-D2F1-4D6D-9DC6-06C501EFA363}">
      <dgm:prSet phldrT="[Text]"/>
      <dgm:spPr/>
      <dgm:t>
        <a:bodyPr/>
        <a:lstStyle/>
        <a:p>
          <a:r>
            <a:rPr lang="es-ES" dirty="0" smtClean="0"/>
            <a:t>Verbales (Cualitativos)</a:t>
          </a:r>
          <a:endParaRPr lang="es-ES" dirty="0"/>
        </a:p>
      </dgm:t>
    </dgm:pt>
    <dgm:pt modelId="{204B4157-E2C6-4FA5-8AB6-4658366A5160}" type="parTrans" cxnId="{67875F51-3122-4A67-889A-1470D2092278}">
      <dgm:prSet/>
      <dgm:spPr/>
      <dgm:t>
        <a:bodyPr/>
        <a:lstStyle/>
        <a:p>
          <a:endParaRPr lang="es-ES"/>
        </a:p>
      </dgm:t>
    </dgm:pt>
    <dgm:pt modelId="{9BB5333E-2E8E-408C-ABCE-88781E9B3EDA}" type="sibTrans" cxnId="{67875F51-3122-4A67-889A-1470D2092278}">
      <dgm:prSet/>
      <dgm:spPr/>
      <dgm:t>
        <a:bodyPr/>
        <a:lstStyle/>
        <a:p>
          <a:endParaRPr lang="es-ES"/>
        </a:p>
      </dgm:t>
    </dgm:pt>
    <dgm:pt modelId="{87CE5781-00E0-45B0-A41B-EFD1C9E344A9}">
      <dgm:prSet phldrT="[Text]"/>
      <dgm:spPr/>
      <dgm:t>
        <a:bodyPr/>
        <a:lstStyle/>
        <a:p>
          <a:r>
            <a:rPr lang="es-ES" dirty="0" smtClean="0"/>
            <a:t>No Verbales (Cuantitativos)</a:t>
          </a:r>
          <a:endParaRPr lang="es-ES" dirty="0"/>
        </a:p>
      </dgm:t>
    </dgm:pt>
    <dgm:pt modelId="{5376A15B-4D7D-402F-A6C6-DC7B20827A4D}" type="parTrans" cxnId="{CC34A9D1-770A-4869-B59D-F511A2616326}">
      <dgm:prSet/>
      <dgm:spPr/>
      <dgm:t>
        <a:bodyPr/>
        <a:lstStyle/>
        <a:p>
          <a:endParaRPr lang="es-ES"/>
        </a:p>
      </dgm:t>
    </dgm:pt>
    <dgm:pt modelId="{025117BA-EAF0-4DEB-86F0-80220D9B18C2}" type="sibTrans" cxnId="{CC34A9D1-770A-4869-B59D-F511A2616326}">
      <dgm:prSet/>
      <dgm:spPr/>
      <dgm:t>
        <a:bodyPr/>
        <a:lstStyle/>
        <a:p>
          <a:endParaRPr lang="es-ES"/>
        </a:p>
      </dgm:t>
    </dgm:pt>
    <dgm:pt modelId="{19C88C0E-8A46-468C-8284-3414FE3C1E1C}">
      <dgm:prSet phldrT="[Text]"/>
      <dgm:spPr>
        <a:solidFill>
          <a:schemeClr val="accent1"/>
        </a:solidFill>
      </dgm:spPr>
      <dgm:t>
        <a:bodyPr/>
        <a:lstStyle/>
        <a:p>
          <a:r>
            <a:rPr lang="es-ES" dirty="0" smtClean="0"/>
            <a:t>Enfoque</a:t>
          </a:r>
          <a:endParaRPr lang="es-ES" dirty="0"/>
        </a:p>
      </dgm:t>
    </dgm:pt>
    <dgm:pt modelId="{5CF38EDA-6B8C-49BA-964E-4D13AC45148C}" type="parTrans" cxnId="{912EBCFA-5456-4177-BDBA-3B564142326E}">
      <dgm:prSet/>
      <dgm:spPr/>
      <dgm:t>
        <a:bodyPr/>
        <a:lstStyle/>
        <a:p>
          <a:endParaRPr lang="es-ES"/>
        </a:p>
      </dgm:t>
    </dgm:pt>
    <dgm:pt modelId="{93784186-A517-48CE-B475-351544953957}" type="sibTrans" cxnId="{912EBCFA-5456-4177-BDBA-3B564142326E}">
      <dgm:prSet/>
      <dgm:spPr/>
      <dgm:t>
        <a:bodyPr/>
        <a:lstStyle/>
        <a:p>
          <a:endParaRPr lang="es-ES"/>
        </a:p>
      </dgm:t>
    </dgm:pt>
    <dgm:pt modelId="{510D0176-D886-4299-9B7C-CA06A5CB890F}">
      <dgm:prSet phldrT="[Text]"/>
      <dgm:spPr/>
      <dgm:t>
        <a:bodyPr/>
        <a:lstStyle/>
        <a:p>
          <a:r>
            <a:rPr lang="es-ES" dirty="0" smtClean="0"/>
            <a:t>Categórico</a:t>
          </a:r>
          <a:endParaRPr lang="es-ES" dirty="0"/>
        </a:p>
      </dgm:t>
    </dgm:pt>
    <dgm:pt modelId="{A6D89B0B-A23B-4568-8411-F810F44E1352}" type="parTrans" cxnId="{24137DDD-D34D-4B69-A043-6B632F1E5AD2}">
      <dgm:prSet/>
      <dgm:spPr/>
      <dgm:t>
        <a:bodyPr/>
        <a:lstStyle/>
        <a:p>
          <a:endParaRPr lang="es-ES"/>
        </a:p>
      </dgm:t>
    </dgm:pt>
    <dgm:pt modelId="{1DB5152E-050B-4D10-85D2-C23117BBC3F6}" type="sibTrans" cxnId="{24137DDD-D34D-4B69-A043-6B632F1E5AD2}">
      <dgm:prSet/>
      <dgm:spPr/>
      <dgm:t>
        <a:bodyPr/>
        <a:lstStyle/>
        <a:p>
          <a:endParaRPr lang="es-ES"/>
        </a:p>
      </dgm:t>
    </dgm:pt>
    <dgm:pt modelId="{7F1FC630-AD04-42F1-98C7-9FFE60000404}">
      <dgm:prSet phldrT="[Text]"/>
      <dgm:spPr/>
      <dgm:t>
        <a:bodyPr/>
        <a:lstStyle/>
        <a:p>
          <a:r>
            <a:rPr lang="es-ES" dirty="0" smtClean="0"/>
            <a:t>Dimensional (</a:t>
          </a:r>
          <a:r>
            <a:rPr lang="es-ES" dirty="0" err="1" smtClean="0"/>
            <a:t>multi</a:t>
          </a:r>
          <a:r>
            <a:rPr lang="es-ES" dirty="0" smtClean="0"/>
            <a:t>)</a:t>
          </a:r>
          <a:endParaRPr lang="es-ES" dirty="0"/>
        </a:p>
      </dgm:t>
    </dgm:pt>
    <dgm:pt modelId="{226B0273-ADD6-4397-BB9C-9E3539E115D1}" type="parTrans" cxnId="{F34A56A0-5B7B-4FA2-BFFF-0495B118521F}">
      <dgm:prSet/>
      <dgm:spPr/>
      <dgm:t>
        <a:bodyPr/>
        <a:lstStyle/>
        <a:p>
          <a:endParaRPr lang="es-ES"/>
        </a:p>
      </dgm:t>
    </dgm:pt>
    <dgm:pt modelId="{0EDF9B20-FD61-427D-92A8-A32E3875D122}" type="sibTrans" cxnId="{F34A56A0-5B7B-4FA2-BFFF-0495B118521F}">
      <dgm:prSet/>
      <dgm:spPr/>
      <dgm:t>
        <a:bodyPr/>
        <a:lstStyle/>
        <a:p>
          <a:endParaRPr lang="es-ES"/>
        </a:p>
      </dgm:t>
    </dgm:pt>
    <dgm:pt modelId="{08641B88-3EE0-4FCC-A8F8-8838CC644886}" type="pres">
      <dgm:prSet presAssocID="{A13A95B6-FCB3-4AEE-981A-0015B9DE188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E848B8B1-13A9-454B-A016-3C87AFB0D647}" type="pres">
      <dgm:prSet presAssocID="{5E4EA5E2-5480-4CE5-BCC1-E31E301AAFC1}" presName="composite" presStyleCnt="0"/>
      <dgm:spPr/>
    </dgm:pt>
    <dgm:pt modelId="{892BB761-19E1-487F-B548-5B70B32C20FD}" type="pres">
      <dgm:prSet presAssocID="{5E4EA5E2-5480-4CE5-BCC1-E31E301AAFC1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3A1A7F5-8AF4-4CEC-9553-590457C6F44E}" type="pres">
      <dgm:prSet presAssocID="{5E4EA5E2-5480-4CE5-BCC1-E31E301AAFC1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08DE406-DCA0-4B97-A76D-B7D3DF7DC4D3}" type="pres">
      <dgm:prSet presAssocID="{347E3691-7D65-4F58-AB2E-116FBA1D645D}" presName="space" presStyleCnt="0"/>
      <dgm:spPr/>
    </dgm:pt>
    <dgm:pt modelId="{2BD1C775-F93C-400F-AEBB-C8F150BACE85}" type="pres">
      <dgm:prSet presAssocID="{19C88C0E-8A46-468C-8284-3414FE3C1E1C}" presName="composite" presStyleCnt="0"/>
      <dgm:spPr/>
    </dgm:pt>
    <dgm:pt modelId="{92EEB9A7-F0B5-43D7-A108-81DBABC4F3B7}" type="pres">
      <dgm:prSet presAssocID="{19C88C0E-8A46-468C-8284-3414FE3C1E1C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CA49DAA-6296-4469-8A54-B02BAFCFC3FE}" type="pres">
      <dgm:prSet presAssocID="{19C88C0E-8A46-468C-8284-3414FE3C1E1C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280DDFCB-74A8-4C94-9102-DE664993B628}" type="presOf" srcId="{A13A95B6-FCB3-4AEE-981A-0015B9DE1889}" destId="{08641B88-3EE0-4FCC-A8F8-8838CC644886}" srcOrd="0" destOrd="0" presId="urn:microsoft.com/office/officeart/2005/8/layout/hList1"/>
    <dgm:cxn modelId="{5F4F273C-C8B5-4370-82E3-B1549D08FD17}" type="presOf" srcId="{4BE8DAF0-D2F1-4D6D-9DC6-06C501EFA363}" destId="{83A1A7F5-8AF4-4CEC-9553-590457C6F44E}" srcOrd="0" destOrd="0" presId="urn:microsoft.com/office/officeart/2005/8/layout/hList1"/>
    <dgm:cxn modelId="{912EBCFA-5456-4177-BDBA-3B564142326E}" srcId="{A13A95B6-FCB3-4AEE-981A-0015B9DE1889}" destId="{19C88C0E-8A46-468C-8284-3414FE3C1E1C}" srcOrd="1" destOrd="0" parTransId="{5CF38EDA-6B8C-49BA-964E-4D13AC45148C}" sibTransId="{93784186-A517-48CE-B475-351544953957}"/>
    <dgm:cxn modelId="{F34A56A0-5B7B-4FA2-BFFF-0495B118521F}" srcId="{19C88C0E-8A46-468C-8284-3414FE3C1E1C}" destId="{7F1FC630-AD04-42F1-98C7-9FFE60000404}" srcOrd="1" destOrd="0" parTransId="{226B0273-ADD6-4397-BB9C-9E3539E115D1}" sibTransId="{0EDF9B20-FD61-427D-92A8-A32E3875D122}"/>
    <dgm:cxn modelId="{24137DDD-D34D-4B69-A043-6B632F1E5AD2}" srcId="{19C88C0E-8A46-468C-8284-3414FE3C1E1C}" destId="{510D0176-D886-4299-9B7C-CA06A5CB890F}" srcOrd="0" destOrd="0" parTransId="{A6D89B0B-A23B-4568-8411-F810F44E1352}" sibTransId="{1DB5152E-050B-4D10-85D2-C23117BBC3F6}"/>
    <dgm:cxn modelId="{8944DD50-7679-4DB0-AF48-040632F066A1}" type="presOf" srcId="{7F1FC630-AD04-42F1-98C7-9FFE60000404}" destId="{2CA49DAA-6296-4469-8A54-B02BAFCFC3FE}" srcOrd="0" destOrd="1" presId="urn:microsoft.com/office/officeart/2005/8/layout/hList1"/>
    <dgm:cxn modelId="{388EC5D2-FCBE-44EE-AE90-34BF5F493E24}" type="presOf" srcId="{510D0176-D886-4299-9B7C-CA06A5CB890F}" destId="{2CA49DAA-6296-4469-8A54-B02BAFCFC3FE}" srcOrd="0" destOrd="0" presId="urn:microsoft.com/office/officeart/2005/8/layout/hList1"/>
    <dgm:cxn modelId="{1F4ED57F-DACF-43D2-B43A-5561AB8BB5AE}" srcId="{A13A95B6-FCB3-4AEE-981A-0015B9DE1889}" destId="{5E4EA5E2-5480-4CE5-BCC1-E31E301AAFC1}" srcOrd="0" destOrd="0" parTransId="{42290661-729A-4961-9035-4EE284C826E9}" sibTransId="{347E3691-7D65-4F58-AB2E-116FBA1D645D}"/>
    <dgm:cxn modelId="{576166F1-39B1-4602-B7A5-BA0896C6A893}" type="presOf" srcId="{19C88C0E-8A46-468C-8284-3414FE3C1E1C}" destId="{92EEB9A7-F0B5-43D7-A108-81DBABC4F3B7}" srcOrd="0" destOrd="0" presId="urn:microsoft.com/office/officeart/2005/8/layout/hList1"/>
    <dgm:cxn modelId="{15A9AFB2-7181-4ECD-9F6D-D4FA266998C7}" type="presOf" srcId="{5E4EA5E2-5480-4CE5-BCC1-E31E301AAFC1}" destId="{892BB761-19E1-487F-B548-5B70B32C20FD}" srcOrd="0" destOrd="0" presId="urn:microsoft.com/office/officeart/2005/8/layout/hList1"/>
    <dgm:cxn modelId="{67875F51-3122-4A67-889A-1470D2092278}" srcId="{5E4EA5E2-5480-4CE5-BCC1-E31E301AAFC1}" destId="{4BE8DAF0-D2F1-4D6D-9DC6-06C501EFA363}" srcOrd="0" destOrd="0" parTransId="{204B4157-E2C6-4FA5-8AB6-4658366A5160}" sibTransId="{9BB5333E-2E8E-408C-ABCE-88781E9B3EDA}"/>
    <dgm:cxn modelId="{CC34A9D1-770A-4869-B59D-F511A2616326}" srcId="{5E4EA5E2-5480-4CE5-BCC1-E31E301AAFC1}" destId="{87CE5781-00E0-45B0-A41B-EFD1C9E344A9}" srcOrd="1" destOrd="0" parTransId="{5376A15B-4D7D-402F-A6C6-DC7B20827A4D}" sibTransId="{025117BA-EAF0-4DEB-86F0-80220D9B18C2}"/>
    <dgm:cxn modelId="{7FFD6951-2EA4-42DD-84A1-1BE9E0F1825F}" type="presOf" srcId="{87CE5781-00E0-45B0-A41B-EFD1C9E344A9}" destId="{83A1A7F5-8AF4-4CEC-9553-590457C6F44E}" srcOrd="0" destOrd="1" presId="urn:microsoft.com/office/officeart/2005/8/layout/hList1"/>
    <dgm:cxn modelId="{CB0CCBC7-8F64-41BC-A8D5-7461093B070B}" type="presParOf" srcId="{08641B88-3EE0-4FCC-A8F8-8838CC644886}" destId="{E848B8B1-13A9-454B-A016-3C87AFB0D647}" srcOrd="0" destOrd="0" presId="urn:microsoft.com/office/officeart/2005/8/layout/hList1"/>
    <dgm:cxn modelId="{D23511CF-F3AB-4171-A12E-428804D11671}" type="presParOf" srcId="{E848B8B1-13A9-454B-A016-3C87AFB0D647}" destId="{892BB761-19E1-487F-B548-5B70B32C20FD}" srcOrd="0" destOrd="0" presId="urn:microsoft.com/office/officeart/2005/8/layout/hList1"/>
    <dgm:cxn modelId="{C853052A-6499-4BB8-8431-5EA99EE61925}" type="presParOf" srcId="{E848B8B1-13A9-454B-A016-3C87AFB0D647}" destId="{83A1A7F5-8AF4-4CEC-9553-590457C6F44E}" srcOrd="1" destOrd="0" presId="urn:microsoft.com/office/officeart/2005/8/layout/hList1"/>
    <dgm:cxn modelId="{821898AD-D18A-4D7F-A7F4-5BABDAF0335C}" type="presParOf" srcId="{08641B88-3EE0-4FCC-A8F8-8838CC644886}" destId="{C08DE406-DCA0-4B97-A76D-B7D3DF7DC4D3}" srcOrd="1" destOrd="0" presId="urn:microsoft.com/office/officeart/2005/8/layout/hList1"/>
    <dgm:cxn modelId="{2E054BB5-C937-4B76-BBC0-152E464BC6B2}" type="presParOf" srcId="{08641B88-3EE0-4FCC-A8F8-8838CC644886}" destId="{2BD1C775-F93C-400F-AEBB-C8F150BACE85}" srcOrd="2" destOrd="0" presId="urn:microsoft.com/office/officeart/2005/8/layout/hList1"/>
    <dgm:cxn modelId="{4657C539-7703-4BAE-802A-A2327E789034}" type="presParOf" srcId="{2BD1C775-F93C-400F-AEBB-C8F150BACE85}" destId="{92EEB9A7-F0B5-43D7-A108-81DBABC4F3B7}" srcOrd="0" destOrd="0" presId="urn:microsoft.com/office/officeart/2005/8/layout/hList1"/>
    <dgm:cxn modelId="{649731F6-0ACF-43F0-B804-13DB8032E064}" type="presParOf" srcId="{2BD1C775-F93C-400F-AEBB-C8F150BACE85}" destId="{2CA49DAA-6296-4469-8A54-B02BAFCFC3F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F18E5B3-F185-4F3E-B399-64BE31B4ADC7}" type="doc">
      <dgm:prSet loTypeId="urn:microsoft.com/office/officeart/2005/8/layout/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988C61D1-7E53-4647-BA5A-69D7D33B97C2}">
      <dgm:prSet phldrT="[Text]"/>
      <dgm:spPr/>
      <dgm:t>
        <a:bodyPr/>
        <a:lstStyle/>
        <a:p>
          <a:r>
            <a:rPr lang="es-ES" dirty="0" smtClean="0"/>
            <a:t>Preferencias Compartidas</a:t>
          </a:r>
        </a:p>
        <a:p>
          <a:r>
            <a:rPr lang="es-ES" dirty="0" smtClean="0"/>
            <a:t>(</a:t>
          </a:r>
          <a:r>
            <a:rPr lang="es-ES" dirty="0" err="1" smtClean="0"/>
            <a:t>Shared</a:t>
          </a:r>
          <a:r>
            <a:rPr lang="es-ES" dirty="0" smtClean="0"/>
            <a:t> </a:t>
          </a:r>
          <a:r>
            <a:rPr lang="es-ES" dirty="0" err="1" smtClean="0"/>
            <a:t>Preferences</a:t>
          </a:r>
          <a:r>
            <a:rPr lang="es-ES" dirty="0" smtClean="0"/>
            <a:t>)</a:t>
          </a:r>
          <a:endParaRPr lang="es-ES" dirty="0"/>
        </a:p>
      </dgm:t>
    </dgm:pt>
    <dgm:pt modelId="{58798A54-69F1-4C21-BFD6-2A89E28E1F61}" type="parTrans" cxnId="{D888E3F1-345F-4FD7-B05E-F40C842D8F54}">
      <dgm:prSet/>
      <dgm:spPr/>
      <dgm:t>
        <a:bodyPr/>
        <a:lstStyle/>
        <a:p>
          <a:endParaRPr lang="es-ES"/>
        </a:p>
      </dgm:t>
    </dgm:pt>
    <dgm:pt modelId="{E4DB0D9A-DC8D-4512-95BC-BB04D387E5AD}" type="sibTrans" cxnId="{D888E3F1-345F-4FD7-B05E-F40C842D8F54}">
      <dgm:prSet/>
      <dgm:spPr/>
      <dgm:t>
        <a:bodyPr/>
        <a:lstStyle/>
        <a:p>
          <a:endParaRPr lang="es-ES"/>
        </a:p>
      </dgm:t>
    </dgm:pt>
    <dgm:pt modelId="{9AED5916-C747-4207-973F-DBD5DAA19BD9}">
      <dgm:prSet phldrT="[Text]"/>
      <dgm:spPr>
        <a:solidFill>
          <a:srgbClr val="33CC33"/>
        </a:solidFill>
      </dgm:spPr>
      <dgm:t>
        <a:bodyPr/>
        <a:lstStyle/>
        <a:p>
          <a:r>
            <a:rPr lang="es-ES" dirty="0" smtClean="0"/>
            <a:t>Memoria interna del teléfono</a:t>
          </a:r>
        </a:p>
        <a:p>
          <a:r>
            <a:rPr lang="es-ES" dirty="0" smtClean="0"/>
            <a:t>(XML)</a:t>
          </a:r>
        </a:p>
      </dgm:t>
    </dgm:pt>
    <dgm:pt modelId="{F845704F-EF92-40B7-9101-569D6BD9E674}" type="parTrans" cxnId="{A47C61C4-91CF-4568-BCB0-9335AB3690A9}">
      <dgm:prSet/>
      <dgm:spPr/>
      <dgm:t>
        <a:bodyPr/>
        <a:lstStyle/>
        <a:p>
          <a:endParaRPr lang="es-ES"/>
        </a:p>
      </dgm:t>
    </dgm:pt>
    <dgm:pt modelId="{A6AFFE14-769F-4BB2-8F5E-A62516CB2F87}" type="sibTrans" cxnId="{A47C61C4-91CF-4568-BCB0-9335AB3690A9}">
      <dgm:prSet/>
      <dgm:spPr/>
      <dgm:t>
        <a:bodyPr/>
        <a:lstStyle/>
        <a:p>
          <a:endParaRPr lang="es-ES"/>
        </a:p>
      </dgm:t>
    </dgm:pt>
    <dgm:pt modelId="{4DE3ACC5-40A8-4205-952C-89BF8230330B}" type="pres">
      <dgm:prSet presAssocID="{5F18E5B3-F185-4F3E-B399-64BE31B4ADC7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4E67EFD3-88FF-484C-85BB-0D2AD076648D}" type="pres">
      <dgm:prSet presAssocID="{988C61D1-7E53-4647-BA5A-69D7D33B97C2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1D8963D-33B0-449C-91C3-EE7662AFB5C4}" type="pres">
      <dgm:prSet presAssocID="{E4DB0D9A-DC8D-4512-95BC-BB04D387E5AD}" presName="sibTrans" presStyleLbl="sibTrans2D1" presStyleIdx="0" presStyleCnt="1"/>
      <dgm:spPr/>
      <dgm:t>
        <a:bodyPr/>
        <a:lstStyle/>
        <a:p>
          <a:endParaRPr lang="es-ES"/>
        </a:p>
      </dgm:t>
    </dgm:pt>
    <dgm:pt modelId="{68682674-69C9-4DF2-872B-3B6364D68334}" type="pres">
      <dgm:prSet presAssocID="{E4DB0D9A-DC8D-4512-95BC-BB04D387E5AD}" presName="connectorText" presStyleLbl="sibTrans2D1" presStyleIdx="0" presStyleCnt="1"/>
      <dgm:spPr/>
      <dgm:t>
        <a:bodyPr/>
        <a:lstStyle/>
        <a:p>
          <a:endParaRPr lang="es-ES"/>
        </a:p>
      </dgm:t>
    </dgm:pt>
    <dgm:pt modelId="{5A855DDD-ACD4-440E-AB42-C0C34B98EB4E}" type="pres">
      <dgm:prSet presAssocID="{9AED5916-C747-4207-973F-DBD5DAA19BD9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59C36530-5799-495B-9DC9-578168DA8556}" type="presOf" srcId="{E4DB0D9A-DC8D-4512-95BC-BB04D387E5AD}" destId="{68682674-69C9-4DF2-872B-3B6364D68334}" srcOrd="1" destOrd="0" presId="urn:microsoft.com/office/officeart/2005/8/layout/process5"/>
    <dgm:cxn modelId="{5BEBD07E-8B0D-4FE9-B844-E16F3DC618E8}" type="presOf" srcId="{E4DB0D9A-DC8D-4512-95BC-BB04D387E5AD}" destId="{D1D8963D-33B0-449C-91C3-EE7662AFB5C4}" srcOrd="0" destOrd="0" presId="urn:microsoft.com/office/officeart/2005/8/layout/process5"/>
    <dgm:cxn modelId="{A47C61C4-91CF-4568-BCB0-9335AB3690A9}" srcId="{5F18E5B3-F185-4F3E-B399-64BE31B4ADC7}" destId="{9AED5916-C747-4207-973F-DBD5DAA19BD9}" srcOrd="1" destOrd="0" parTransId="{F845704F-EF92-40B7-9101-569D6BD9E674}" sibTransId="{A6AFFE14-769F-4BB2-8F5E-A62516CB2F87}"/>
    <dgm:cxn modelId="{C8A48993-77EF-4083-A330-D50F70236A52}" type="presOf" srcId="{9AED5916-C747-4207-973F-DBD5DAA19BD9}" destId="{5A855DDD-ACD4-440E-AB42-C0C34B98EB4E}" srcOrd="0" destOrd="0" presId="urn:microsoft.com/office/officeart/2005/8/layout/process5"/>
    <dgm:cxn modelId="{24B0CC9F-629E-42A5-BE4B-F652575BC295}" type="presOf" srcId="{988C61D1-7E53-4647-BA5A-69D7D33B97C2}" destId="{4E67EFD3-88FF-484C-85BB-0D2AD076648D}" srcOrd="0" destOrd="0" presId="urn:microsoft.com/office/officeart/2005/8/layout/process5"/>
    <dgm:cxn modelId="{DF5F0C61-E69C-4CE0-AC86-DA0EB32BEFBD}" type="presOf" srcId="{5F18E5B3-F185-4F3E-B399-64BE31B4ADC7}" destId="{4DE3ACC5-40A8-4205-952C-89BF8230330B}" srcOrd="0" destOrd="0" presId="urn:microsoft.com/office/officeart/2005/8/layout/process5"/>
    <dgm:cxn modelId="{D888E3F1-345F-4FD7-B05E-F40C842D8F54}" srcId="{5F18E5B3-F185-4F3E-B399-64BE31B4ADC7}" destId="{988C61D1-7E53-4647-BA5A-69D7D33B97C2}" srcOrd="0" destOrd="0" parTransId="{58798A54-69F1-4C21-BFD6-2A89E28E1F61}" sibTransId="{E4DB0D9A-DC8D-4512-95BC-BB04D387E5AD}"/>
    <dgm:cxn modelId="{89A41B17-7F92-4655-8EF0-CA7DF89D79BA}" type="presParOf" srcId="{4DE3ACC5-40A8-4205-952C-89BF8230330B}" destId="{4E67EFD3-88FF-484C-85BB-0D2AD076648D}" srcOrd="0" destOrd="0" presId="urn:microsoft.com/office/officeart/2005/8/layout/process5"/>
    <dgm:cxn modelId="{0824BEBD-881C-4499-8671-DC257C163177}" type="presParOf" srcId="{4DE3ACC5-40A8-4205-952C-89BF8230330B}" destId="{D1D8963D-33B0-449C-91C3-EE7662AFB5C4}" srcOrd="1" destOrd="0" presId="urn:microsoft.com/office/officeart/2005/8/layout/process5"/>
    <dgm:cxn modelId="{2A431D05-5FE8-4C2D-975D-746832842838}" type="presParOf" srcId="{D1D8963D-33B0-449C-91C3-EE7662AFB5C4}" destId="{68682674-69C9-4DF2-872B-3B6364D68334}" srcOrd="0" destOrd="0" presId="urn:microsoft.com/office/officeart/2005/8/layout/process5"/>
    <dgm:cxn modelId="{230EEADF-7018-479A-A0FA-A1F5383E825E}" type="presParOf" srcId="{4DE3ACC5-40A8-4205-952C-89BF8230330B}" destId="{5A855DDD-ACD4-440E-AB42-C0C34B98EB4E}" srcOrd="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2584209-08F3-4571-BEB5-DDE80C30F978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F6F4AF18-8663-4FFB-BEA7-233F50727C62}">
      <dgm:prSet phldrT="[Text]"/>
      <dgm:spPr/>
      <dgm:t>
        <a:bodyPr/>
        <a:lstStyle/>
        <a:p>
          <a:r>
            <a:rPr lang="es-ES" dirty="0" smtClean="0"/>
            <a:t>Correlación  icono-emoción</a:t>
          </a:r>
          <a:endParaRPr lang="es-ES" dirty="0"/>
        </a:p>
      </dgm:t>
    </dgm:pt>
    <dgm:pt modelId="{40347ED2-E5D9-4581-80FD-E2B6B556F5CF}" type="parTrans" cxnId="{53D95AA2-1530-4933-9974-4253809BA665}">
      <dgm:prSet/>
      <dgm:spPr/>
      <dgm:t>
        <a:bodyPr/>
        <a:lstStyle/>
        <a:p>
          <a:endParaRPr lang="es-ES"/>
        </a:p>
      </dgm:t>
    </dgm:pt>
    <dgm:pt modelId="{939C8759-02B7-4A2E-928C-9A4D14BC9B59}" type="sibTrans" cxnId="{53D95AA2-1530-4933-9974-4253809BA665}">
      <dgm:prSet/>
      <dgm:spPr/>
      <dgm:t>
        <a:bodyPr/>
        <a:lstStyle/>
        <a:p>
          <a:endParaRPr lang="es-ES"/>
        </a:p>
      </dgm:t>
    </dgm:pt>
    <dgm:pt modelId="{10EEE656-34CA-4445-8BE1-E3257B43E886}">
      <dgm:prSet phldrT="[Text]"/>
      <dgm:spPr/>
      <dgm:t>
        <a:bodyPr/>
        <a:lstStyle/>
        <a:p>
          <a:r>
            <a:rPr lang="es-ES" dirty="0" smtClean="0"/>
            <a:t>Experiencia de usuario (UX)</a:t>
          </a:r>
          <a:endParaRPr lang="es-ES" dirty="0"/>
        </a:p>
      </dgm:t>
    </dgm:pt>
    <dgm:pt modelId="{55931902-D17A-49D1-8047-262DA8E479DA}" type="parTrans" cxnId="{781A3115-2777-4E14-8D62-62997A231AE4}">
      <dgm:prSet/>
      <dgm:spPr/>
      <dgm:t>
        <a:bodyPr/>
        <a:lstStyle/>
        <a:p>
          <a:endParaRPr lang="es-ES"/>
        </a:p>
      </dgm:t>
    </dgm:pt>
    <dgm:pt modelId="{660CAB52-5122-4EFA-AE24-2F2B5E0B4781}" type="sibTrans" cxnId="{781A3115-2777-4E14-8D62-62997A231AE4}">
      <dgm:prSet/>
      <dgm:spPr/>
      <dgm:t>
        <a:bodyPr/>
        <a:lstStyle/>
        <a:p>
          <a:endParaRPr lang="es-ES"/>
        </a:p>
      </dgm:t>
    </dgm:pt>
    <dgm:pt modelId="{36889349-33D9-41E6-A071-023281C4D3BB}">
      <dgm:prSet phldrT="[Text]"/>
      <dgm:spPr/>
      <dgm:t>
        <a:bodyPr/>
        <a:lstStyle/>
        <a:p>
          <a:r>
            <a:rPr lang="es-ES" dirty="0" smtClean="0"/>
            <a:t>Usabilidad</a:t>
          </a:r>
          <a:endParaRPr lang="es-ES" dirty="0"/>
        </a:p>
      </dgm:t>
    </dgm:pt>
    <dgm:pt modelId="{19636FC0-EC31-4DAD-A440-D22FE4F74B82}" type="parTrans" cxnId="{3A59261C-D6E7-493A-943A-DB1358769653}">
      <dgm:prSet/>
      <dgm:spPr/>
      <dgm:t>
        <a:bodyPr/>
        <a:lstStyle/>
        <a:p>
          <a:endParaRPr lang="es-ES"/>
        </a:p>
      </dgm:t>
    </dgm:pt>
    <dgm:pt modelId="{747DC053-A6B0-4860-9649-C5977BB16245}" type="sibTrans" cxnId="{3A59261C-D6E7-493A-943A-DB1358769653}">
      <dgm:prSet/>
      <dgm:spPr/>
      <dgm:t>
        <a:bodyPr/>
        <a:lstStyle/>
        <a:p>
          <a:endParaRPr lang="es-ES"/>
        </a:p>
      </dgm:t>
    </dgm:pt>
    <dgm:pt modelId="{73E6FCBE-B870-40FC-A0C1-E405A5755675}">
      <dgm:prSet/>
      <dgm:spPr/>
      <dgm:t>
        <a:bodyPr/>
        <a:lstStyle/>
        <a:p>
          <a:r>
            <a:rPr lang="es-ES" dirty="0" smtClean="0"/>
            <a:t>Fundamento de la aplicación</a:t>
          </a:r>
          <a:endParaRPr lang="es-ES" dirty="0"/>
        </a:p>
      </dgm:t>
    </dgm:pt>
    <dgm:pt modelId="{9101263E-5DFE-4764-B87A-D9CDE8143A6B}" type="parTrans" cxnId="{B1CA9012-7A63-40B5-B3ED-5271CCE4A8A6}">
      <dgm:prSet/>
      <dgm:spPr/>
      <dgm:t>
        <a:bodyPr/>
        <a:lstStyle/>
        <a:p>
          <a:endParaRPr lang="es-ES"/>
        </a:p>
      </dgm:t>
    </dgm:pt>
    <dgm:pt modelId="{1EDBA978-CCA0-489B-BCB9-79EBD0004C17}" type="sibTrans" cxnId="{B1CA9012-7A63-40B5-B3ED-5271CCE4A8A6}">
      <dgm:prSet/>
      <dgm:spPr/>
      <dgm:t>
        <a:bodyPr/>
        <a:lstStyle/>
        <a:p>
          <a:endParaRPr lang="es-ES"/>
        </a:p>
      </dgm:t>
    </dgm:pt>
    <dgm:pt modelId="{DFFEEFEF-5984-485A-92D1-40E0BD430957}">
      <dgm:prSet/>
      <dgm:spPr/>
      <dgm:t>
        <a:bodyPr/>
        <a:lstStyle/>
        <a:p>
          <a:r>
            <a:rPr lang="es-ES" dirty="0" smtClean="0"/>
            <a:t>Interactividad</a:t>
          </a:r>
          <a:endParaRPr lang="es-ES" dirty="0"/>
        </a:p>
      </dgm:t>
    </dgm:pt>
    <dgm:pt modelId="{FE18211B-7EB3-4801-8DF7-F536886DB4F7}" type="parTrans" cxnId="{68F8F2EA-C8CA-4251-8C1E-272EFFE66B45}">
      <dgm:prSet/>
      <dgm:spPr/>
      <dgm:t>
        <a:bodyPr/>
        <a:lstStyle/>
        <a:p>
          <a:endParaRPr lang="es-ES"/>
        </a:p>
      </dgm:t>
    </dgm:pt>
    <dgm:pt modelId="{F4C726F7-0714-4B78-9ABC-6E93B3F12B81}" type="sibTrans" cxnId="{68F8F2EA-C8CA-4251-8C1E-272EFFE66B45}">
      <dgm:prSet/>
      <dgm:spPr/>
      <dgm:t>
        <a:bodyPr/>
        <a:lstStyle/>
        <a:p>
          <a:endParaRPr lang="es-ES"/>
        </a:p>
      </dgm:t>
    </dgm:pt>
    <dgm:pt modelId="{A8528F59-7CAA-4A2E-80BF-40B3822D4C7C}">
      <dgm:prSet/>
      <dgm:spPr/>
      <dgm:t>
        <a:bodyPr/>
        <a:lstStyle/>
        <a:p>
          <a:r>
            <a:rPr lang="es-ES" dirty="0" smtClean="0"/>
            <a:t>Interfaz intuitiva y simple</a:t>
          </a:r>
          <a:endParaRPr lang="es-ES" dirty="0"/>
        </a:p>
      </dgm:t>
    </dgm:pt>
    <dgm:pt modelId="{BFE29389-82FC-4998-9CBF-20EA0B62A409}" type="parTrans" cxnId="{C600BD6C-7661-4298-BDDA-1C675C84F1E1}">
      <dgm:prSet/>
      <dgm:spPr/>
      <dgm:t>
        <a:bodyPr/>
        <a:lstStyle/>
        <a:p>
          <a:endParaRPr lang="es-ES"/>
        </a:p>
      </dgm:t>
    </dgm:pt>
    <dgm:pt modelId="{7F1A609E-02D1-417D-B44D-C79D167C578D}" type="sibTrans" cxnId="{C600BD6C-7661-4298-BDDA-1C675C84F1E1}">
      <dgm:prSet/>
      <dgm:spPr/>
      <dgm:t>
        <a:bodyPr/>
        <a:lstStyle/>
        <a:p>
          <a:endParaRPr lang="es-ES"/>
        </a:p>
      </dgm:t>
    </dgm:pt>
    <dgm:pt modelId="{0D1575E8-138E-4901-98D5-305E3732A2EF}">
      <dgm:prSet/>
      <dgm:spPr/>
      <dgm:t>
        <a:bodyPr/>
        <a:lstStyle/>
        <a:p>
          <a:r>
            <a:rPr lang="es-ES" dirty="0" smtClean="0"/>
            <a:t>Niños</a:t>
          </a:r>
          <a:endParaRPr lang="es-ES" dirty="0"/>
        </a:p>
      </dgm:t>
    </dgm:pt>
    <dgm:pt modelId="{B51A54F9-401D-490B-8AFE-330E05DEC5A8}" type="parTrans" cxnId="{98D51EC1-16D4-46CB-A251-42F8037DD02F}">
      <dgm:prSet/>
      <dgm:spPr/>
      <dgm:t>
        <a:bodyPr/>
        <a:lstStyle/>
        <a:p>
          <a:endParaRPr lang="es-ES"/>
        </a:p>
      </dgm:t>
    </dgm:pt>
    <dgm:pt modelId="{C5AB3F38-8A23-45C8-95A7-7CFADA77ADEC}" type="sibTrans" cxnId="{98D51EC1-16D4-46CB-A251-42F8037DD02F}">
      <dgm:prSet/>
      <dgm:spPr/>
      <dgm:t>
        <a:bodyPr/>
        <a:lstStyle/>
        <a:p>
          <a:endParaRPr lang="es-ES"/>
        </a:p>
      </dgm:t>
    </dgm:pt>
    <dgm:pt modelId="{7860CB57-F923-4B97-BD79-2F4A700AA9EB}" type="pres">
      <dgm:prSet presAssocID="{42584209-08F3-4571-BEB5-DDE80C30F978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3B616918-A90E-4992-94A5-39B8D7FE6FDD}" type="pres">
      <dgm:prSet presAssocID="{F6F4AF18-8663-4FFB-BEA7-233F50727C62}" presName="parentLin" presStyleCnt="0"/>
      <dgm:spPr/>
    </dgm:pt>
    <dgm:pt modelId="{9209FEC1-D475-4C4C-B13D-4E679C0F4CFF}" type="pres">
      <dgm:prSet presAssocID="{F6F4AF18-8663-4FFB-BEA7-233F50727C62}" presName="parentLeftMargin" presStyleLbl="node1" presStyleIdx="0" presStyleCnt="3"/>
      <dgm:spPr/>
      <dgm:t>
        <a:bodyPr/>
        <a:lstStyle/>
        <a:p>
          <a:endParaRPr lang="es-ES"/>
        </a:p>
      </dgm:t>
    </dgm:pt>
    <dgm:pt modelId="{ECBEE5C6-E3BC-4B46-B0CE-E4F9E1732D9E}" type="pres">
      <dgm:prSet presAssocID="{F6F4AF18-8663-4FFB-BEA7-233F50727C62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4D2FBEC-1990-4812-85C6-F2D3736B23D4}" type="pres">
      <dgm:prSet presAssocID="{F6F4AF18-8663-4FFB-BEA7-233F50727C62}" presName="negativeSpace" presStyleCnt="0"/>
      <dgm:spPr/>
    </dgm:pt>
    <dgm:pt modelId="{F02DCE3D-8731-4BB4-83D3-8FB697226C12}" type="pres">
      <dgm:prSet presAssocID="{F6F4AF18-8663-4FFB-BEA7-233F50727C62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A3274B6-AC76-4F63-A78D-DCA1B1FD089C}" type="pres">
      <dgm:prSet presAssocID="{939C8759-02B7-4A2E-928C-9A4D14BC9B59}" presName="spaceBetweenRectangles" presStyleCnt="0"/>
      <dgm:spPr/>
    </dgm:pt>
    <dgm:pt modelId="{C47FEC08-189A-4D9B-B2B2-C39F4855C54C}" type="pres">
      <dgm:prSet presAssocID="{10EEE656-34CA-4445-8BE1-E3257B43E886}" presName="parentLin" presStyleCnt="0"/>
      <dgm:spPr/>
    </dgm:pt>
    <dgm:pt modelId="{AC3B6607-3FE3-4439-A387-F238F9B2F5A8}" type="pres">
      <dgm:prSet presAssocID="{10EEE656-34CA-4445-8BE1-E3257B43E886}" presName="parentLeftMargin" presStyleLbl="node1" presStyleIdx="0" presStyleCnt="3"/>
      <dgm:spPr/>
      <dgm:t>
        <a:bodyPr/>
        <a:lstStyle/>
        <a:p>
          <a:endParaRPr lang="es-ES"/>
        </a:p>
      </dgm:t>
    </dgm:pt>
    <dgm:pt modelId="{6FF1714B-1679-44A1-B8AA-1CC5AE3AC59A}" type="pres">
      <dgm:prSet presAssocID="{10EEE656-34CA-4445-8BE1-E3257B43E88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8C614B9-349D-4A47-8925-2EB7FCBF2009}" type="pres">
      <dgm:prSet presAssocID="{10EEE656-34CA-4445-8BE1-E3257B43E886}" presName="negativeSpace" presStyleCnt="0"/>
      <dgm:spPr/>
    </dgm:pt>
    <dgm:pt modelId="{EC34713D-BE6D-40E9-BE3E-BB9A57604444}" type="pres">
      <dgm:prSet presAssocID="{10EEE656-34CA-4445-8BE1-E3257B43E88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7547C6D-B78F-491F-8E6E-C554813977E7}" type="pres">
      <dgm:prSet presAssocID="{660CAB52-5122-4EFA-AE24-2F2B5E0B4781}" presName="spaceBetweenRectangles" presStyleCnt="0"/>
      <dgm:spPr/>
    </dgm:pt>
    <dgm:pt modelId="{58CD64EC-3069-4AED-B488-8D96ED731F0A}" type="pres">
      <dgm:prSet presAssocID="{36889349-33D9-41E6-A071-023281C4D3BB}" presName="parentLin" presStyleCnt="0"/>
      <dgm:spPr/>
    </dgm:pt>
    <dgm:pt modelId="{B93043F3-49C6-42D1-A8F0-4694369D507E}" type="pres">
      <dgm:prSet presAssocID="{36889349-33D9-41E6-A071-023281C4D3BB}" presName="parentLeftMargin" presStyleLbl="node1" presStyleIdx="1" presStyleCnt="3"/>
      <dgm:spPr/>
      <dgm:t>
        <a:bodyPr/>
        <a:lstStyle/>
        <a:p>
          <a:endParaRPr lang="es-ES"/>
        </a:p>
      </dgm:t>
    </dgm:pt>
    <dgm:pt modelId="{04FD91CF-BF73-43A8-AFFA-7D979E44685A}" type="pres">
      <dgm:prSet presAssocID="{36889349-33D9-41E6-A071-023281C4D3BB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B659A92-4565-4DC8-A966-A31AAD8417D2}" type="pres">
      <dgm:prSet presAssocID="{36889349-33D9-41E6-A071-023281C4D3BB}" presName="negativeSpace" presStyleCnt="0"/>
      <dgm:spPr/>
    </dgm:pt>
    <dgm:pt modelId="{23F67FD8-5115-4173-9C63-66BB16A0ABCF}" type="pres">
      <dgm:prSet presAssocID="{36889349-33D9-41E6-A071-023281C4D3BB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AE42BBA9-3BC0-4D96-9AA9-4D8CA5B94250}" type="presOf" srcId="{42584209-08F3-4571-BEB5-DDE80C30F978}" destId="{7860CB57-F923-4B97-BD79-2F4A700AA9EB}" srcOrd="0" destOrd="0" presId="urn:microsoft.com/office/officeart/2005/8/layout/list1"/>
    <dgm:cxn modelId="{178BF2F2-6632-4D82-B455-3CE6FAED6DA6}" type="presOf" srcId="{10EEE656-34CA-4445-8BE1-E3257B43E886}" destId="{AC3B6607-3FE3-4439-A387-F238F9B2F5A8}" srcOrd="0" destOrd="0" presId="urn:microsoft.com/office/officeart/2005/8/layout/list1"/>
    <dgm:cxn modelId="{8CD31977-CEAC-4DE2-A352-005770A59474}" type="presOf" srcId="{10EEE656-34CA-4445-8BE1-E3257B43E886}" destId="{6FF1714B-1679-44A1-B8AA-1CC5AE3AC59A}" srcOrd="1" destOrd="0" presId="urn:microsoft.com/office/officeart/2005/8/layout/list1"/>
    <dgm:cxn modelId="{781A3115-2777-4E14-8D62-62997A231AE4}" srcId="{42584209-08F3-4571-BEB5-DDE80C30F978}" destId="{10EEE656-34CA-4445-8BE1-E3257B43E886}" srcOrd="1" destOrd="0" parTransId="{55931902-D17A-49D1-8047-262DA8E479DA}" sibTransId="{660CAB52-5122-4EFA-AE24-2F2B5E0B4781}"/>
    <dgm:cxn modelId="{53D95AA2-1530-4933-9974-4253809BA665}" srcId="{42584209-08F3-4571-BEB5-DDE80C30F978}" destId="{F6F4AF18-8663-4FFB-BEA7-233F50727C62}" srcOrd="0" destOrd="0" parTransId="{40347ED2-E5D9-4581-80FD-E2B6B556F5CF}" sibTransId="{939C8759-02B7-4A2E-928C-9A4D14BC9B59}"/>
    <dgm:cxn modelId="{3A59261C-D6E7-493A-943A-DB1358769653}" srcId="{42584209-08F3-4571-BEB5-DDE80C30F978}" destId="{36889349-33D9-41E6-A071-023281C4D3BB}" srcOrd="2" destOrd="0" parTransId="{19636FC0-EC31-4DAD-A440-D22FE4F74B82}" sibTransId="{747DC053-A6B0-4860-9649-C5977BB16245}"/>
    <dgm:cxn modelId="{8AC25281-61AE-411F-A777-9ED93DF40BF2}" type="presOf" srcId="{0D1575E8-138E-4901-98D5-305E3732A2EF}" destId="{23F67FD8-5115-4173-9C63-66BB16A0ABCF}" srcOrd="0" destOrd="1" presId="urn:microsoft.com/office/officeart/2005/8/layout/list1"/>
    <dgm:cxn modelId="{B1CA9012-7A63-40B5-B3ED-5271CCE4A8A6}" srcId="{F6F4AF18-8663-4FFB-BEA7-233F50727C62}" destId="{73E6FCBE-B870-40FC-A0C1-E405A5755675}" srcOrd="0" destOrd="0" parTransId="{9101263E-5DFE-4764-B87A-D9CDE8143A6B}" sibTransId="{1EDBA978-CCA0-489B-BCB9-79EBD0004C17}"/>
    <dgm:cxn modelId="{98D51EC1-16D4-46CB-A251-42F8037DD02F}" srcId="{36889349-33D9-41E6-A071-023281C4D3BB}" destId="{0D1575E8-138E-4901-98D5-305E3732A2EF}" srcOrd="1" destOrd="0" parTransId="{B51A54F9-401D-490B-8AFE-330E05DEC5A8}" sibTransId="{C5AB3F38-8A23-45C8-95A7-7CFADA77ADEC}"/>
    <dgm:cxn modelId="{A29895C6-676E-4E66-AE78-AC7F2AB272AD}" type="presOf" srcId="{F6F4AF18-8663-4FFB-BEA7-233F50727C62}" destId="{9209FEC1-D475-4C4C-B13D-4E679C0F4CFF}" srcOrd="0" destOrd="0" presId="urn:microsoft.com/office/officeart/2005/8/layout/list1"/>
    <dgm:cxn modelId="{AA90582B-285C-467A-B4E2-035E091390B4}" type="presOf" srcId="{73E6FCBE-B870-40FC-A0C1-E405A5755675}" destId="{F02DCE3D-8731-4BB4-83D3-8FB697226C12}" srcOrd="0" destOrd="0" presId="urn:microsoft.com/office/officeart/2005/8/layout/list1"/>
    <dgm:cxn modelId="{02926E9F-0B3C-4373-B7D1-0961FE8EE800}" type="presOf" srcId="{DFFEEFEF-5984-485A-92D1-40E0BD430957}" destId="{EC34713D-BE6D-40E9-BE3E-BB9A57604444}" srcOrd="0" destOrd="0" presId="urn:microsoft.com/office/officeart/2005/8/layout/list1"/>
    <dgm:cxn modelId="{3675C90F-45C5-47A1-82E0-B872D4940886}" type="presOf" srcId="{36889349-33D9-41E6-A071-023281C4D3BB}" destId="{04FD91CF-BF73-43A8-AFFA-7D979E44685A}" srcOrd="1" destOrd="0" presId="urn:microsoft.com/office/officeart/2005/8/layout/list1"/>
    <dgm:cxn modelId="{C600BD6C-7661-4298-BDDA-1C675C84F1E1}" srcId="{36889349-33D9-41E6-A071-023281C4D3BB}" destId="{A8528F59-7CAA-4A2E-80BF-40B3822D4C7C}" srcOrd="0" destOrd="0" parTransId="{BFE29389-82FC-4998-9CBF-20EA0B62A409}" sibTransId="{7F1A609E-02D1-417D-B44D-C79D167C578D}"/>
    <dgm:cxn modelId="{68F8F2EA-C8CA-4251-8C1E-272EFFE66B45}" srcId="{10EEE656-34CA-4445-8BE1-E3257B43E886}" destId="{DFFEEFEF-5984-485A-92D1-40E0BD430957}" srcOrd="0" destOrd="0" parTransId="{FE18211B-7EB3-4801-8DF7-F536886DB4F7}" sibTransId="{F4C726F7-0714-4B78-9ABC-6E93B3F12B81}"/>
    <dgm:cxn modelId="{88D2CD60-A885-4FBC-AB8E-E1C1A4A03B67}" type="presOf" srcId="{A8528F59-7CAA-4A2E-80BF-40B3822D4C7C}" destId="{23F67FD8-5115-4173-9C63-66BB16A0ABCF}" srcOrd="0" destOrd="0" presId="urn:microsoft.com/office/officeart/2005/8/layout/list1"/>
    <dgm:cxn modelId="{29D9B34A-547A-41B3-A31F-EFA8E320598D}" type="presOf" srcId="{F6F4AF18-8663-4FFB-BEA7-233F50727C62}" destId="{ECBEE5C6-E3BC-4B46-B0CE-E4F9E1732D9E}" srcOrd="1" destOrd="0" presId="urn:microsoft.com/office/officeart/2005/8/layout/list1"/>
    <dgm:cxn modelId="{E59C5705-977D-4A6E-94BD-52BA7EA23867}" type="presOf" srcId="{36889349-33D9-41E6-A071-023281C4D3BB}" destId="{B93043F3-49C6-42D1-A8F0-4694369D507E}" srcOrd="0" destOrd="0" presId="urn:microsoft.com/office/officeart/2005/8/layout/list1"/>
    <dgm:cxn modelId="{229B3833-7B8A-44F5-952D-305E364765C9}" type="presParOf" srcId="{7860CB57-F923-4B97-BD79-2F4A700AA9EB}" destId="{3B616918-A90E-4992-94A5-39B8D7FE6FDD}" srcOrd="0" destOrd="0" presId="urn:microsoft.com/office/officeart/2005/8/layout/list1"/>
    <dgm:cxn modelId="{F11918DE-DD67-471F-8669-145DD152D856}" type="presParOf" srcId="{3B616918-A90E-4992-94A5-39B8D7FE6FDD}" destId="{9209FEC1-D475-4C4C-B13D-4E679C0F4CFF}" srcOrd="0" destOrd="0" presId="urn:microsoft.com/office/officeart/2005/8/layout/list1"/>
    <dgm:cxn modelId="{8F580659-56C4-4ABC-AE0E-AA9500012020}" type="presParOf" srcId="{3B616918-A90E-4992-94A5-39B8D7FE6FDD}" destId="{ECBEE5C6-E3BC-4B46-B0CE-E4F9E1732D9E}" srcOrd="1" destOrd="0" presId="urn:microsoft.com/office/officeart/2005/8/layout/list1"/>
    <dgm:cxn modelId="{E18ADCE3-3F14-41AB-B0EC-72E5A0C8560C}" type="presParOf" srcId="{7860CB57-F923-4B97-BD79-2F4A700AA9EB}" destId="{54D2FBEC-1990-4812-85C6-F2D3736B23D4}" srcOrd="1" destOrd="0" presId="urn:microsoft.com/office/officeart/2005/8/layout/list1"/>
    <dgm:cxn modelId="{6324899A-6D03-45C0-85E4-A90E9F35C085}" type="presParOf" srcId="{7860CB57-F923-4B97-BD79-2F4A700AA9EB}" destId="{F02DCE3D-8731-4BB4-83D3-8FB697226C12}" srcOrd="2" destOrd="0" presId="urn:microsoft.com/office/officeart/2005/8/layout/list1"/>
    <dgm:cxn modelId="{80C94F63-8025-46E6-AC64-034E00B96F9B}" type="presParOf" srcId="{7860CB57-F923-4B97-BD79-2F4A700AA9EB}" destId="{7A3274B6-AC76-4F63-A78D-DCA1B1FD089C}" srcOrd="3" destOrd="0" presId="urn:microsoft.com/office/officeart/2005/8/layout/list1"/>
    <dgm:cxn modelId="{8C9A95D9-9D79-42C0-85C2-A7A55A8E16D3}" type="presParOf" srcId="{7860CB57-F923-4B97-BD79-2F4A700AA9EB}" destId="{C47FEC08-189A-4D9B-B2B2-C39F4855C54C}" srcOrd="4" destOrd="0" presId="urn:microsoft.com/office/officeart/2005/8/layout/list1"/>
    <dgm:cxn modelId="{31B3FA64-D014-47B6-9478-622066A5E3C2}" type="presParOf" srcId="{C47FEC08-189A-4D9B-B2B2-C39F4855C54C}" destId="{AC3B6607-3FE3-4439-A387-F238F9B2F5A8}" srcOrd="0" destOrd="0" presId="urn:microsoft.com/office/officeart/2005/8/layout/list1"/>
    <dgm:cxn modelId="{14A35368-40B6-4154-A0F9-287F391A15AF}" type="presParOf" srcId="{C47FEC08-189A-4D9B-B2B2-C39F4855C54C}" destId="{6FF1714B-1679-44A1-B8AA-1CC5AE3AC59A}" srcOrd="1" destOrd="0" presId="urn:microsoft.com/office/officeart/2005/8/layout/list1"/>
    <dgm:cxn modelId="{864242AE-7848-4555-B5A9-F5457DFF24D4}" type="presParOf" srcId="{7860CB57-F923-4B97-BD79-2F4A700AA9EB}" destId="{E8C614B9-349D-4A47-8925-2EB7FCBF2009}" srcOrd="5" destOrd="0" presId="urn:microsoft.com/office/officeart/2005/8/layout/list1"/>
    <dgm:cxn modelId="{7760F9FD-488D-455B-8EE1-4693B71A2C21}" type="presParOf" srcId="{7860CB57-F923-4B97-BD79-2F4A700AA9EB}" destId="{EC34713D-BE6D-40E9-BE3E-BB9A57604444}" srcOrd="6" destOrd="0" presId="urn:microsoft.com/office/officeart/2005/8/layout/list1"/>
    <dgm:cxn modelId="{8C7A70B7-0AAA-4CC7-9BBA-08ECCECD0C19}" type="presParOf" srcId="{7860CB57-F923-4B97-BD79-2F4A700AA9EB}" destId="{E7547C6D-B78F-491F-8E6E-C554813977E7}" srcOrd="7" destOrd="0" presId="urn:microsoft.com/office/officeart/2005/8/layout/list1"/>
    <dgm:cxn modelId="{6E724726-3EB6-445B-B5BC-3D938F1AA909}" type="presParOf" srcId="{7860CB57-F923-4B97-BD79-2F4A700AA9EB}" destId="{58CD64EC-3069-4AED-B488-8D96ED731F0A}" srcOrd="8" destOrd="0" presId="urn:microsoft.com/office/officeart/2005/8/layout/list1"/>
    <dgm:cxn modelId="{2FCD34FF-33FF-4F3D-88C8-E14890C49268}" type="presParOf" srcId="{58CD64EC-3069-4AED-B488-8D96ED731F0A}" destId="{B93043F3-49C6-42D1-A8F0-4694369D507E}" srcOrd="0" destOrd="0" presId="urn:microsoft.com/office/officeart/2005/8/layout/list1"/>
    <dgm:cxn modelId="{75E0E465-0926-4F6D-B90B-3FE0637B75C9}" type="presParOf" srcId="{58CD64EC-3069-4AED-B488-8D96ED731F0A}" destId="{04FD91CF-BF73-43A8-AFFA-7D979E44685A}" srcOrd="1" destOrd="0" presId="urn:microsoft.com/office/officeart/2005/8/layout/list1"/>
    <dgm:cxn modelId="{1ADB30C8-CFFD-4999-9747-D6627797CEEA}" type="presParOf" srcId="{7860CB57-F923-4B97-BD79-2F4A700AA9EB}" destId="{3B659A92-4565-4DC8-A966-A31AAD8417D2}" srcOrd="9" destOrd="0" presId="urn:microsoft.com/office/officeart/2005/8/layout/list1"/>
    <dgm:cxn modelId="{93C8D11D-C704-4645-A800-545994E75890}" type="presParOf" srcId="{7860CB57-F923-4B97-BD79-2F4A700AA9EB}" destId="{23F67FD8-5115-4173-9C63-66BB16A0ABC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478C056-5B1E-46FF-B763-A374AD64BFD2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80B0B87D-4378-4136-8869-4BD59FC2BE40}">
      <dgm:prSet phldrT="[Text]"/>
      <dgm:spPr/>
      <dgm:t>
        <a:bodyPr/>
        <a:lstStyle/>
        <a:p>
          <a:r>
            <a:rPr lang="es-ES" dirty="0" smtClean="0"/>
            <a:t>Entorno</a:t>
          </a:r>
          <a:endParaRPr lang="es-ES" dirty="0"/>
        </a:p>
      </dgm:t>
    </dgm:pt>
    <dgm:pt modelId="{C06C908B-9ED8-4511-9745-A1D1FCABAE1D}" type="parTrans" cxnId="{AAEC50B6-254A-4BE3-817F-C2375E34BE69}">
      <dgm:prSet/>
      <dgm:spPr/>
      <dgm:t>
        <a:bodyPr/>
        <a:lstStyle/>
        <a:p>
          <a:endParaRPr lang="es-ES"/>
        </a:p>
      </dgm:t>
    </dgm:pt>
    <dgm:pt modelId="{13FBA238-AA7A-41CA-B097-0D5275128200}" type="sibTrans" cxnId="{AAEC50B6-254A-4BE3-817F-C2375E34BE69}">
      <dgm:prSet/>
      <dgm:spPr/>
      <dgm:t>
        <a:bodyPr/>
        <a:lstStyle/>
        <a:p>
          <a:endParaRPr lang="es-ES"/>
        </a:p>
      </dgm:t>
    </dgm:pt>
    <dgm:pt modelId="{AA201B30-B23A-42F8-96BB-C23445C22587}">
      <dgm:prSet phldrT="[Text]"/>
      <dgm:spPr/>
      <dgm:t>
        <a:bodyPr/>
        <a:lstStyle/>
        <a:p>
          <a:r>
            <a:rPr lang="es-ES" dirty="0" smtClean="0"/>
            <a:t>Duración</a:t>
          </a:r>
          <a:endParaRPr lang="es-ES" dirty="0"/>
        </a:p>
      </dgm:t>
    </dgm:pt>
    <dgm:pt modelId="{B7C4CFA7-C30A-49A6-8822-4D6FBA3CCCF9}" type="parTrans" cxnId="{8A693463-228C-4B26-9BF6-B358916AD9E9}">
      <dgm:prSet/>
      <dgm:spPr/>
      <dgm:t>
        <a:bodyPr/>
        <a:lstStyle/>
        <a:p>
          <a:endParaRPr lang="es-ES"/>
        </a:p>
      </dgm:t>
    </dgm:pt>
    <dgm:pt modelId="{C6CF234E-A060-4171-BD5B-51A4054276DD}" type="sibTrans" cxnId="{8A693463-228C-4B26-9BF6-B358916AD9E9}">
      <dgm:prSet/>
      <dgm:spPr/>
      <dgm:t>
        <a:bodyPr/>
        <a:lstStyle/>
        <a:p>
          <a:endParaRPr lang="es-ES"/>
        </a:p>
      </dgm:t>
    </dgm:pt>
    <dgm:pt modelId="{2520BC7D-C25B-4CE4-B6FC-337E52815C4C}">
      <dgm:prSet phldrT="[Text]"/>
      <dgm:spPr/>
      <dgm:t>
        <a:bodyPr/>
        <a:lstStyle/>
        <a:p>
          <a:r>
            <a:rPr lang="es-ES" dirty="0" err="1" smtClean="0"/>
            <a:t>Intrumentos</a:t>
          </a:r>
          <a:r>
            <a:rPr lang="es-ES" dirty="0" smtClean="0"/>
            <a:t> usados</a:t>
          </a:r>
          <a:endParaRPr lang="es-ES" dirty="0"/>
        </a:p>
      </dgm:t>
    </dgm:pt>
    <dgm:pt modelId="{56ED21DB-11AA-4CE9-B445-351B7CBFF942}" type="parTrans" cxnId="{5CFF4289-DE49-4C18-B1F3-7C2CE350E5B6}">
      <dgm:prSet/>
      <dgm:spPr/>
      <dgm:t>
        <a:bodyPr/>
        <a:lstStyle/>
        <a:p>
          <a:endParaRPr lang="es-ES"/>
        </a:p>
      </dgm:t>
    </dgm:pt>
    <dgm:pt modelId="{CBBE2CA3-8E2F-4677-BCFE-D1A81682D6B4}" type="sibTrans" cxnId="{5CFF4289-DE49-4C18-B1F3-7C2CE350E5B6}">
      <dgm:prSet/>
      <dgm:spPr/>
      <dgm:t>
        <a:bodyPr/>
        <a:lstStyle/>
        <a:p>
          <a:endParaRPr lang="es-ES"/>
        </a:p>
      </dgm:t>
    </dgm:pt>
    <dgm:pt modelId="{46CD3D95-F039-49A7-8D24-E0D276D7580A}">
      <dgm:prSet phldrT="[Text]"/>
      <dgm:spPr/>
      <dgm:t>
        <a:bodyPr/>
        <a:lstStyle/>
        <a:p>
          <a:r>
            <a:rPr lang="es-ES" dirty="0" smtClean="0"/>
            <a:t>Colegio (</a:t>
          </a:r>
          <a:r>
            <a:rPr lang="es-ES" dirty="0" err="1" smtClean="0"/>
            <a:t>Nuryana</a:t>
          </a:r>
          <a:r>
            <a:rPr lang="es-ES" dirty="0" smtClean="0"/>
            <a:t>)</a:t>
          </a:r>
          <a:endParaRPr lang="es-ES" dirty="0"/>
        </a:p>
      </dgm:t>
    </dgm:pt>
    <dgm:pt modelId="{4573C59B-DAC3-407B-ACC5-502D0563AF77}" type="parTrans" cxnId="{FDE8558D-EDAC-48A0-A359-5E1218005BD4}">
      <dgm:prSet/>
      <dgm:spPr/>
      <dgm:t>
        <a:bodyPr/>
        <a:lstStyle/>
        <a:p>
          <a:endParaRPr lang="es-ES"/>
        </a:p>
      </dgm:t>
    </dgm:pt>
    <dgm:pt modelId="{7F2C4EFD-8D07-41B4-9960-1C1773B3C005}" type="sibTrans" cxnId="{FDE8558D-EDAC-48A0-A359-5E1218005BD4}">
      <dgm:prSet/>
      <dgm:spPr/>
      <dgm:t>
        <a:bodyPr/>
        <a:lstStyle/>
        <a:p>
          <a:endParaRPr lang="es-ES"/>
        </a:p>
      </dgm:t>
    </dgm:pt>
    <dgm:pt modelId="{D7140B91-1071-46CE-AAA3-8A104828B4D3}">
      <dgm:prSet phldrT="[Text]"/>
      <dgm:spPr/>
      <dgm:t>
        <a:bodyPr/>
        <a:lstStyle/>
        <a:p>
          <a:r>
            <a:rPr lang="es-ES" dirty="0" smtClean="0"/>
            <a:t>Monitores y profesor</a:t>
          </a:r>
          <a:endParaRPr lang="es-ES" dirty="0"/>
        </a:p>
      </dgm:t>
    </dgm:pt>
    <dgm:pt modelId="{3527D5BE-8B6D-448A-AD80-60A53500EA95}" type="parTrans" cxnId="{37B1CA56-604B-499A-93D5-EC328B7F8191}">
      <dgm:prSet/>
      <dgm:spPr/>
      <dgm:t>
        <a:bodyPr/>
        <a:lstStyle/>
        <a:p>
          <a:endParaRPr lang="es-ES"/>
        </a:p>
      </dgm:t>
    </dgm:pt>
    <dgm:pt modelId="{9BE4A1ED-7E93-4856-AF78-96C633943368}" type="sibTrans" cxnId="{37B1CA56-604B-499A-93D5-EC328B7F8191}">
      <dgm:prSet/>
      <dgm:spPr/>
      <dgm:t>
        <a:bodyPr/>
        <a:lstStyle/>
        <a:p>
          <a:endParaRPr lang="es-ES"/>
        </a:p>
      </dgm:t>
    </dgm:pt>
    <dgm:pt modelId="{10B01AF4-96BB-4C4C-AB15-8528847BAC16}">
      <dgm:prSet phldrT="[Text]"/>
      <dgm:spPr/>
      <dgm:t>
        <a:bodyPr/>
        <a:lstStyle/>
        <a:p>
          <a:r>
            <a:rPr lang="es-ES" dirty="0" smtClean="0"/>
            <a:t>1 hora</a:t>
          </a:r>
          <a:endParaRPr lang="es-ES" dirty="0"/>
        </a:p>
      </dgm:t>
    </dgm:pt>
    <dgm:pt modelId="{B90AC1AB-20D5-4AE6-923E-FC73DEB6A5A5}" type="parTrans" cxnId="{22B731CD-E3E5-495D-9211-1E22750606EB}">
      <dgm:prSet/>
      <dgm:spPr/>
      <dgm:t>
        <a:bodyPr/>
        <a:lstStyle/>
        <a:p>
          <a:endParaRPr lang="es-ES"/>
        </a:p>
      </dgm:t>
    </dgm:pt>
    <dgm:pt modelId="{79948136-9654-4634-81B2-F23D1A85EEC8}" type="sibTrans" cxnId="{22B731CD-E3E5-495D-9211-1E22750606EB}">
      <dgm:prSet/>
      <dgm:spPr/>
      <dgm:t>
        <a:bodyPr/>
        <a:lstStyle/>
        <a:p>
          <a:endParaRPr lang="es-ES"/>
        </a:p>
      </dgm:t>
    </dgm:pt>
    <dgm:pt modelId="{106BF30D-7770-4A40-AEF6-24572C995CCA}">
      <dgm:prSet phldrT="[Text]"/>
      <dgm:spPr/>
      <dgm:t>
        <a:bodyPr/>
        <a:lstStyle/>
        <a:p>
          <a:r>
            <a:rPr lang="es-ES" dirty="0" err="1" smtClean="0"/>
            <a:t>Tablets</a:t>
          </a:r>
          <a:endParaRPr lang="es-ES" dirty="0"/>
        </a:p>
      </dgm:t>
    </dgm:pt>
    <dgm:pt modelId="{C78DCB6D-0803-42F8-B6FC-AFD8106C1C83}" type="parTrans" cxnId="{6300F255-F9BD-4974-BB64-FD42A071AF6E}">
      <dgm:prSet/>
      <dgm:spPr/>
      <dgm:t>
        <a:bodyPr/>
        <a:lstStyle/>
        <a:p>
          <a:endParaRPr lang="es-ES"/>
        </a:p>
      </dgm:t>
    </dgm:pt>
    <dgm:pt modelId="{F3A1C549-FB8A-4887-95B4-E1A80C974039}" type="sibTrans" cxnId="{6300F255-F9BD-4974-BB64-FD42A071AF6E}">
      <dgm:prSet/>
      <dgm:spPr/>
      <dgm:t>
        <a:bodyPr/>
        <a:lstStyle/>
        <a:p>
          <a:endParaRPr lang="es-ES"/>
        </a:p>
      </dgm:t>
    </dgm:pt>
    <dgm:pt modelId="{75030913-E453-4A82-AF1F-582BEC227BF1}">
      <dgm:prSet phldrT="[Text]"/>
      <dgm:spPr/>
      <dgm:t>
        <a:bodyPr/>
        <a:lstStyle/>
        <a:p>
          <a:r>
            <a:rPr lang="es-ES" dirty="0" smtClean="0"/>
            <a:t>Muestra</a:t>
          </a:r>
          <a:endParaRPr lang="es-ES" dirty="0"/>
        </a:p>
      </dgm:t>
    </dgm:pt>
    <dgm:pt modelId="{CBC640E2-19D4-4C63-B9BF-31392B033151}" type="parTrans" cxnId="{C6DB1E50-52D8-4122-A860-A3E0E1186A0D}">
      <dgm:prSet/>
      <dgm:spPr/>
      <dgm:t>
        <a:bodyPr/>
        <a:lstStyle/>
        <a:p>
          <a:endParaRPr lang="es-ES"/>
        </a:p>
      </dgm:t>
    </dgm:pt>
    <dgm:pt modelId="{6359A86D-D935-4ECE-B988-E8347421E832}" type="sibTrans" cxnId="{C6DB1E50-52D8-4122-A860-A3E0E1186A0D}">
      <dgm:prSet/>
      <dgm:spPr/>
      <dgm:t>
        <a:bodyPr/>
        <a:lstStyle/>
        <a:p>
          <a:endParaRPr lang="es-ES"/>
        </a:p>
      </dgm:t>
    </dgm:pt>
    <dgm:pt modelId="{FE82042C-29AD-49F3-B9BC-2F56F33E8583}">
      <dgm:prSet phldrT="[Text]"/>
      <dgm:spPr/>
      <dgm:t>
        <a:bodyPr/>
        <a:lstStyle/>
        <a:p>
          <a:r>
            <a:rPr lang="es-ES" dirty="0" smtClean="0"/>
            <a:t>27 niños y niñas, proporción casi de 50%</a:t>
          </a:r>
          <a:endParaRPr lang="es-ES" dirty="0"/>
        </a:p>
      </dgm:t>
    </dgm:pt>
    <dgm:pt modelId="{3182F088-91F4-4BF9-AA57-E9354F64D54B}" type="parTrans" cxnId="{9297488C-0B02-4E78-B772-FC948A28BDC7}">
      <dgm:prSet/>
      <dgm:spPr/>
      <dgm:t>
        <a:bodyPr/>
        <a:lstStyle/>
        <a:p>
          <a:endParaRPr lang="es-ES"/>
        </a:p>
      </dgm:t>
    </dgm:pt>
    <dgm:pt modelId="{689F2C9C-37D7-4317-AC28-782CF1129FBA}" type="sibTrans" cxnId="{9297488C-0B02-4E78-B772-FC948A28BDC7}">
      <dgm:prSet/>
      <dgm:spPr/>
      <dgm:t>
        <a:bodyPr/>
        <a:lstStyle/>
        <a:p>
          <a:endParaRPr lang="es-ES"/>
        </a:p>
      </dgm:t>
    </dgm:pt>
    <dgm:pt modelId="{81B1DC33-474D-40E9-9CAD-3308BDB15B40}" type="pres">
      <dgm:prSet presAssocID="{F478C056-5B1E-46FF-B763-A374AD64BFD2}" presName="linear" presStyleCnt="0">
        <dgm:presLayoutVars>
          <dgm:dir/>
          <dgm:animLvl val="lvl"/>
          <dgm:resizeHandles val="exact"/>
        </dgm:presLayoutVars>
      </dgm:prSet>
      <dgm:spPr/>
    </dgm:pt>
    <dgm:pt modelId="{A27A384C-AE3F-40D2-B494-BC0DF4CF9C2F}" type="pres">
      <dgm:prSet presAssocID="{80B0B87D-4378-4136-8869-4BD59FC2BE40}" presName="parentLin" presStyleCnt="0"/>
      <dgm:spPr/>
    </dgm:pt>
    <dgm:pt modelId="{96D98EF3-9805-44BC-A055-2AD5998453FE}" type="pres">
      <dgm:prSet presAssocID="{80B0B87D-4378-4136-8869-4BD59FC2BE40}" presName="parentLeftMargin" presStyleLbl="node1" presStyleIdx="0" presStyleCnt="4"/>
      <dgm:spPr/>
    </dgm:pt>
    <dgm:pt modelId="{479279D4-A005-4018-A7B8-2DD3506AC29B}" type="pres">
      <dgm:prSet presAssocID="{80B0B87D-4378-4136-8869-4BD59FC2BE4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D7F5313-5ACB-4522-9751-ADF98B872E04}" type="pres">
      <dgm:prSet presAssocID="{80B0B87D-4378-4136-8869-4BD59FC2BE40}" presName="negativeSpace" presStyleCnt="0"/>
      <dgm:spPr/>
    </dgm:pt>
    <dgm:pt modelId="{58574B22-07E5-425C-B9A4-6925EE3EBF81}" type="pres">
      <dgm:prSet presAssocID="{80B0B87D-4378-4136-8869-4BD59FC2BE40}" presName="childText" presStyleLbl="conFgAcc1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BAF5C34-6A81-4BE9-AC35-B6F6C748A4E5}" type="pres">
      <dgm:prSet presAssocID="{13FBA238-AA7A-41CA-B097-0D5275128200}" presName="spaceBetweenRectangles" presStyleCnt="0"/>
      <dgm:spPr/>
    </dgm:pt>
    <dgm:pt modelId="{6CA6DB4F-C4E9-4575-B9F5-048C5373FEE9}" type="pres">
      <dgm:prSet presAssocID="{AA201B30-B23A-42F8-96BB-C23445C22587}" presName="parentLin" presStyleCnt="0"/>
      <dgm:spPr/>
    </dgm:pt>
    <dgm:pt modelId="{49A0D33E-5E13-41AD-A44B-83A313C01810}" type="pres">
      <dgm:prSet presAssocID="{AA201B30-B23A-42F8-96BB-C23445C22587}" presName="parentLeftMargin" presStyleLbl="node1" presStyleIdx="0" presStyleCnt="4"/>
      <dgm:spPr/>
    </dgm:pt>
    <dgm:pt modelId="{0EE8FCD5-06C4-42D7-8DBA-2B120257E169}" type="pres">
      <dgm:prSet presAssocID="{AA201B30-B23A-42F8-96BB-C23445C2258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7140956-4473-4402-942F-6B3375DC067E}" type="pres">
      <dgm:prSet presAssocID="{AA201B30-B23A-42F8-96BB-C23445C22587}" presName="negativeSpace" presStyleCnt="0"/>
      <dgm:spPr/>
    </dgm:pt>
    <dgm:pt modelId="{F7442741-0D51-4158-A8BE-BEEEEEDBE24C}" type="pres">
      <dgm:prSet presAssocID="{AA201B30-B23A-42F8-96BB-C23445C22587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EAA17B8-AA9E-4329-8767-AFA506C32369}" type="pres">
      <dgm:prSet presAssocID="{C6CF234E-A060-4171-BD5B-51A4054276DD}" presName="spaceBetweenRectangles" presStyleCnt="0"/>
      <dgm:spPr/>
    </dgm:pt>
    <dgm:pt modelId="{6AF31E68-3A6E-4F23-9046-25437DFFBDAC}" type="pres">
      <dgm:prSet presAssocID="{2520BC7D-C25B-4CE4-B6FC-337E52815C4C}" presName="parentLin" presStyleCnt="0"/>
      <dgm:spPr/>
    </dgm:pt>
    <dgm:pt modelId="{25753B95-92BA-44FB-BD71-B715E4268433}" type="pres">
      <dgm:prSet presAssocID="{2520BC7D-C25B-4CE4-B6FC-337E52815C4C}" presName="parentLeftMargin" presStyleLbl="node1" presStyleIdx="1" presStyleCnt="4"/>
      <dgm:spPr/>
    </dgm:pt>
    <dgm:pt modelId="{B721037A-4337-4D86-9C1D-2EC50AF30E73}" type="pres">
      <dgm:prSet presAssocID="{2520BC7D-C25B-4CE4-B6FC-337E52815C4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395A529-3A0E-4F5A-BEEA-FE38A8902229}" type="pres">
      <dgm:prSet presAssocID="{2520BC7D-C25B-4CE4-B6FC-337E52815C4C}" presName="negativeSpace" presStyleCnt="0"/>
      <dgm:spPr/>
    </dgm:pt>
    <dgm:pt modelId="{783E1D4D-9384-4FF2-97BB-668A62C3FEE7}" type="pres">
      <dgm:prSet presAssocID="{2520BC7D-C25B-4CE4-B6FC-337E52815C4C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7D49D7E-F91A-445A-BE05-E1A79AC99C83}" type="pres">
      <dgm:prSet presAssocID="{CBBE2CA3-8E2F-4677-BCFE-D1A81682D6B4}" presName="spaceBetweenRectangles" presStyleCnt="0"/>
      <dgm:spPr/>
    </dgm:pt>
    <dgm:pt modelId="{3D9A7F40-6B19-444D-AE6F-446F7A807D6A}" type="pres">
      <dgm:prSet presAssocID="{75030913-E453-4A82-AF1F-582BEC227BF1}" presName="parentLin" presStyleCnt="0"/>
      <dgm:spPr/>
    </dgm:pt>
    <dgm:pt modelId="{15C8016A-5396-4CD3-B32B-2494DBF21170}" type="pres">
      <dgm:prSet presAssocID="{75030913-E453-4A82-AF1F-582BEC227BF1}" presName="parentLeftMargin" presStyleLbl="node1" presStyleIdx="2" presStyleCnt="4"/>
      <dgm:spPr/>
    </dgm:pt>
    <dgm:pt modelId="{96099467-5BC2-4815-948D-02660640A51A}" type="pres">
      <dgm:prSet presAssocID="{75030913-E453-4A82-AF1F-582BEC227BF1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B0AC183-7C1E-42FD-8BBE-C205E3C9BF3E}" type="pres">
      <dgm:prSet presAssocID="{75030913-E453-4A82-AF1F-582BEC227BF1}" presName="negativeSpace" presStyleCnt="0"/>
      <dgm:spPr/>
    </dgm:pt>
    <dgm:pt modelId="{7267304F-43D4-4CEF-B762-8F53260F428A}" type="pres">
      <dgm:prSet presAssocID="{75030913-E453-4A82-AF1F-582BEC227BF1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8A693463-228C-4B26-9BF6-B358916AD9E9}" srcId="{F478C056-5B1E-46FF-B763-A374AD64BFD2}" destId="{AA201B30-B23A-42F8-96BB-C23445C22587}" srcOrd="1" destOrd="0" parTransId="{B7C4CFA7-C30A-49A6-8822-4D6FBA3CCCF9}" sibTransId="{C6CF234E-A060-4171-BD5B-51A4054276DD}"/>
    <dgm:cxn modelId="{22B731CD-E3E5-495D-9211-1E22750606EB}" srcId="{AA201B30-B23A-42F8-96BB-C23445C22587}" destId="{10B01AF4-96BB-4C4C-AB15-8528847BAC16}" srcOrd="0" destOrd="0" parTransId="{B90AC1AB-20D5-4AE6-923E-FC73DEB6A5A5}" sibTransId="{79948136-9654-4634-81B2-F23D1A85EEC8}"/>
    <dgm:cxn modelId="{7C35F0E2-B001-4CEB-AB8F-3438FD18B144}" type="presOf" srcId="{2520BC7D-C25B-4CE4-B6FC-337E52815C4C}" destId="{25753B95-92BA-44FB-BD71-B715E4268433}" srcOrd="0" destOrd="0" presId="urn:microsoft.com/office/officeart/2005/8/layout/list1"/>
    <dgm:cxn modelId="{90B9CDF7-6B8B-473F-BDF3-DF80D2F583F5}" type="presOf" srcId="{46CD3D95-F039-49A7-8D24-E0D276D7580A}" destId="{58574B22-07E5-425C-B9A4-6925EE3EBF81}" srcOrd="0" destOrd="0" presId="urn:microsoft.com/office/officeart/2005/8/layout/list1"/>
    <dgm:cxn modelId="{8FDE2951-147F-48C7-A466-1374C0FB1E87}" type="presOf" srcId="{80B0B87D-4378-4136-8869-4BD59FC2BE40}" destId="{96D98EF3-9805-44BC-A055-2AD5998453FE}" srcOrd="0" destOrd="0" presId="urn:microsoft.com/office/officeart/2005/8/layout/list1"/>
    <dgm:cxn modelId="{9297488C-0B02-4E78-B772-FC948A28BDC7}" srcId="{75030913-E453-4A82-AF1F-582BEC227BF1}" destId="{FE82042C-29AD-49F3-B9BC-2F56F33E8583}" srcOrd="0" destOrd="0" parTransId="{3182F088-91F4-4BF9-AA57-E9354F64D54B}" sibTransId="{689F2C9C-37D7-4317-AC28-782CF1129FBA}"/>
    <dgm:cxn modelId="{1053566F-913D-42D3-AF2D-F167F3FB11CE}" type="presOf" srcId="{10B01AF4-96BB-4C4C-AB15-8528847BAC16}" destId="{F7442741-0D51-4158-A8BE-BEEEEEDBE24C}" srcOrd="0" destOrd="0" presId="urn:microsoft.com/office/officeart/2005/8/layout/list1"/>
    <dgm:cxn modelId="{C6DB1E50-52D8-4122-A860-A3E0E1186A0D}" srcId="{F478C056-5B1E-46FF-B763-A374AD64BFD2}" destId="{75030913-E453-4A82-AF1F-582BEC227BF1}" srcOrd="3" destOrd="0" parTransId="{CBC640E2-19D4-4C63-B9BF-31392B033151}" sibTransId="{6359A86D-D935-4ECE-B988-E8347421E832}"/>
    <dgm:cxn modelId="{FC28AF39-7318-4909-95C1-103DEF8ACD2A}" type="presOf" srcId="{75030913-E453-4A82-AF1F-582BEC227BF1}" destId="{96099467-5BC2-4815-948D-02660640A51A}" srcOrd="1" destOrd="0" presId="urn:microsoft.com/office/officeart/2005/8/layout/list1"/>
    <dgm:cxn modelId="{25BF1D6B-9166-441A-8F9E-3C050D415DDF}" type="presOf" srcId="{AA201B30-B23A-42F8-96BB-C23445C22587}" destId="{49A0D33E-5E13-41AD-A44B-83A313C01810}" srcOrd="0" destOrd="0" presId="urn:microsoft.com/office/officeart/2005/8/layout/list1"/>
    <dgm:cxn modelId="{66B5F092-1C9C-49C3-8B21-058609110EA6}" type="presOf" srcId="{106BF30D-7770-4A40-AEF6-24572C995CCA}" destId="{783E1D4D-9384-4FF2-97BB-668A62C3FEE7}" srcOrd="0" destOrd="0" presId="urn:microsoft.com/office/officeart/2005/8/layout/list1"/>
    <dgm:cxn modelId="{FB4C000C-E3FA-44FB-A8E9-C985DB7F099F}" type="presOf" srcId="{AA201B30-B23A-42F8-96BB-C23445C22587}" destId="{0EE8FCD5-06C4-42D7-8DBA-2B120257E169}" srcOrd="1" destOrd="0" presId="urn:microsoft.com/office/officeart/2005/8/layout/list1"/>
    <dgm:cxn modelId="{6F05B58C-4182-49C8-9B3E-EEE7B6721752}" type="presOf" srcId="{2520BC7D-C25B-4CE4-B6FC-337E52815C4C}" destId="{B721037A-4337-4D86-9C1D-2EC50AF30E73}" srcOrd="1" destOrd="0" presId="urn:microsoft.com/office/officeart/2005/8/layout/list1"/>
    <dgm:cxn modelId="{8E5C7FC1-484F-4D96-BD26-8F2A60FB8F05}" type="presOf" srcId="{D7140B91-1071-46CE-AAA3-8A104828B4D3}" destId="{58574B22-07E5-425C-B9A4-6925EE3EBF81}" srcOrd="0" destOrd="1" presId="urn:microsoft.com/office/officeart/2005/8/layout/list1"/>
    <dgm:cxn modelId="{A5D24930-DA4E-421C-86F9-4946CD3886E2}" type="presOf" srcId="{80B0B87D-4378-4136-8869-4BD59FC2BE40}" destId="{479279D4-A005-4018-A7B8-2DD3506AC29B}" srcOrd="1" destOrd="0" presId="urn:microsoft.com/office/officeart/2005/8/layout/list1"/>
    <dgm:cxn modelId="{6300F255-F9BD-4974-BB64-FD42A071AF6E}" srcId="{2520BC7D-C25B-4CE4-B6FC-337E52815C4C}" destId="{106BF30D-7770-4A40-AEF6-24572C995CCA}" srcOrd="0" destOrd="0" parTransId="{C78DCB6D-0803-42F8-B6FC-AFD8106C1C83}" sibTransId="{F3A1C549-FB8A-4887-95B4-E1A80C974039}"/>
    <dgm:cxn modelId="{A822608E-93AD-4F2B-8643-5C42EA558DFD}" type="presOf" srcId="{FE82042C-29AD-49F3-B9BC-2F56F33E8583}" destId="{7267304F-43D4-4CEF-B762-8F53260F428A}" srcOrd="0" destOrd="0" presId="urn:microsoft.com/office/officeart/2005/8/layout/list1"/>
    <dgm:cxn modelId="{D37563B6-4154-4145-B1A0-9E078B10F5BD}" type="presOf" srcId="{F478C056-5B1E-46FF-B763-A374AD64BFD2}" destId="{81B1DC33-474D-40E9-9CAD-3308BDB15B40}" srcOrd="0" destOrd="0" presId="urn:microsoft.com/office/officeart/2005/8/layout/list1"/>
    <dgm:cxn modelId="{5CFF4289-DE49-4C18-B1F3-7C2CE350E5B6}" srcId="{F478C056-5B1E-46FF-B763-A374AD64BFD2}" destId="{2520BC7D-C25B-4CE4-B6FC-337E52815C4C}" srcOrd="2" destOrd="0" parTransId="{56ED21DB-11AA-4CE9-B445-351B7CBFF942}" sibTransId="{CBBE2CA3-8E2F-4677-BCFE-D1A81682D6B4}"/>
    <dgm:cxn modelId="{AAEC50B6-254A-4BE3-817F-C2375E34BE69}" srcId="{F478C056-5B1E-46FF-B763-A374AD64BFD2}" destId="{80B0B87D-4378-4136-8869-4BD59FC2BE40}" srcOrd="0" destOrd="0" parTransId="{C06C908B-9ED8-4511-9745-A1D1FCABAE1D}" sibTransId="{13FBA238-AA7A-41CA-B097-0D5275128200}"/>
    <dgm:cxn modelId="{EC5735A4-27EF-4D03-8054-C814EE1255DA}" type="presOf" srcId="{75030913-E453-4A82-AF1F-582BEC227BF1}" destId="{15C8016A-5396-4CD3-B32B-2494DBF21170}" srcOrd="0" destOrd="0" presId="urn:microsoft.com/office/officeart/2005/8/layout/list1"/>
    <dgm:cxn modelId="{FDE8558D-EDAC-48A0-A359-5E1218005BD4}" srcId="{80B0B87D-4378-4136-8869-4BD59FC2BE40}" destId="{46CD3D95-F039-49A7-8D24-E0D276D7580A}" srcOrd="0" destOrd="0" parTransId="{4573C59B-DAC3-407B-ACC5-502D0563AF77}" sibTransId="{7F2C4EFD-8D07-41B4-9960-1C1773B3C005}"/>
    <dgm:cxn modelId="{37B1CA56-604B-499A-93D5-EC328B7F8191}" srcId="{80B0B87D-4378-4136-8869-4BD59FC2BE40}" destId="{D7140B91-1071-46CE-AAA3-8A104828B4D3}" srcOrd="1" destOrd="0" parTransId="{3527D5BE-8B6D-448A-AD80-60A53500EA95}" sibTransId="{9BE4A1ED-7E93-4856-AF78-96C633943368}"/>
    <dgm:cxn modelId="{7AA1E6CA-A0C7-4F80-9249-A008DA20E5FB}" type="presParOf" srcId="{81B1DC33-474D-40E9-9CAD-3308BDB15B40}" destId="{A27A384C-AE3F-40D2-B494-BC0DF4CF9C2F}" srcOrd="0" destOrd="0" presId="urn:microsoft.com/office/officeart/2005/8/layout/list1"/>
    <dgm:cxn modelId="{81F9BD63-A23A-4596-AEE9-4455F15EDEF6}" type="presParOf" srcId="{A27A384C-AE3F-40D2-B494-BC0DF4CF9C2F}" destId="{96D98EF3-9805-44BC-A055-2AD5998453FE}" srcOrd="0" destOrd="0" presId="urn:microsoft.com/office/officeart/2005/8/layout/list1"/>
    <dgm:cxn modelId="{3D3ED427-19EC-401C-9EE9-EB2948DCC04C}" type="presParOf" srcId="{A27A384C-AE3F-40D2-B494-BC0DF4CF9C2F}" destId="{479279D4-A005-4018-A7B8-2DD3506AC29B}" srcOrd="1" destOrd="0" presId="urn:microsoft.com/office/officeart/2005/8/layout/list1"/>
    <dgm:cxn modelId="{3996FD18-E547-40CB-807A-917376F044EB}" type="presParOf" srcId="{81B1DC33-474D-40E9-9CAD-3308BDB15B40}" destId="{AD7F5313-5ACB-4522-9751-ADF98B872E04}" srcOrd="1" destOrd="0" presId="urn:microsoft.com/office/officeart/2005/8/layout/list1"/>
    <dgm:cxn modelId="{D34DEC3F-3705-4B7B-A711-095034827A00}" type="presParOf" srcId="{81B1DC33-474D-40E9-9CAD-3308BDB15B40}" destId="{58574B22-07E5-425C-B9A4-6925EE3EBF81}" srcOrd="2" destOrd="0" presId="urn:microsoft.com/office/officeart/2005/8/layout/list1"/>
    <dgm:cxn modelId="{B82B60B7-B6EA-4219-A066-F31E434F7A0E}" type="presParOf" srcId="{81B1DC33-474D-40E9-9CAD-3308BDB15B40}" destId="{0BAF5C34-6A81-4BE9-AC35-B6F6C748A4E5}" srcOrd="3" destOrd="0" presId="urn:microsoft.com/office/officeart/2005/8/layout/list1"/>
    <dgm:cxn modelId="{AB246C98-4713-4CE9-BAF4-3E24065B939D}" type="presParOf" srcId="{81B1DC33-474D-40E9-9CAD-3308BDB15B40}" destId="{6CA6DB4F-C4E9-4575-B9F5-048C5373FEE9}" srcOrd="4" destOrd="0" presId="urn:microsoft.com/office/officeart/2005/8/layout/list1"/>
    <dgm:cxn modelId="{3F01935D-35C7-4CAF-8378-BA6435018102}" type="presParOf" srcId="{6CA6DB4F-C4E9-4575-B9F5-048C5373FEE9}" destId="{49A0D33E-5E13-41AD-A44B-83A313C01810}" srcOrd="0" destOrd="0" presId="urn:microsoft.com/office/officeart/2005/8/layout/list1"/>
    <dgm:cxn modelId="{5F2774BB-43D4-417F-B10F-82193CAC5E61}" type="presParOf" srcId="{6CA6DB4F-C4E9-4575-B9F5-048C5373FEE9}" destId="{0EE8FCD5-06C4-42D7-8DBA-2B120257E169}" srcOrd="1" destOrd="0" presId="urn:microsoft.com/office/officeart/2005/8/layout/list1"/>
    <dgm:cxn modelId="{1BEAE133-40E2-4193-AE8D-E932FE0898F4}" type="presParOf" srcId="{81B1DC33-474D-40E9-9CAD-3308BDB15B40}" destId="{D7140956-4473-4402-942F-6B3375DC067E}" srcOrd="5" destOrd="0" presId="urn:microsoft.com/office/officeart/2005/8/layout/list1"/>
    <dgm:cxn modelId="{63F5779E-6182-46B3-9822-22FDDE034209}" type="presParOf" srcId="{81B1DC33-474D-40E9-9CAD-3308BDB15B40}" destId="{F7442741-0D51-4158-A8BE-BEEEEEDBE24C}" srcOrd="6" destOrd="0" presId="urn:microsoft.com/office/officeart/2005/8/layout/list1"/>
    <dgm:cxn modelId="{64256EF6-A7B8-4C1E-AB09-A41BD44F5442}" type="presParOf" srcId="{81B1DC33-474D-40E9-9CAD-3308BDB15B40}" destId="{CEAA17B8-AA9E-4329-8767-AFA506C32369}" srcOrd="7" destOrd="0" presId="urn:microsoft.com/office/officeart/2005/8/layout/list1"/>
    <dgm:cxn modelId="{BA1978A2-71B1-4F15-A562-B0D05FECC520}" type="presParOf" srcId="{81B1DC33-474D-40E9-9CAD-3308BDB15B40}" destId="{6AF31E68-3A6E-4F23-9046-25437DFFBDAC}" srcOrd="8" destOrd="0" presId="urn:microsoft.com/office/officeart/2005/8/layout/list1"/>
    <dgm:cxn modelId="{C885F1EF-2974-4D3E-A197-6A75D31EE787}" type="presParOf" srcId="{6AF31E68-3A6E-4F23-9046-25437DFFBDAC}" destId="{25753B95-92BA-44FB-BD71-B715E4268433}" srcOrd="0" destOrd="0" presId="urn:microsoft.com/office/officeart/2005/8/layout/list1"/>
    <dgm:cxn modelId="{6236AE3F-FB48-4E5E-8DF1-A18D2D10FFD5}" type="presParOf" srcId="{6AF31E68-3A6E-4F23-9046-25437DFFBDAC}" destId="{B721037A-4337-4D86-9C1D-2EC50AF30E73}" srcOrd="1" destOrd="0" presId="urn:microsoft.com/office/officeart/2005/8/layout/list1"/>
    <dgm:cxn modelId="{7A3931FA-AE2E-44D3-8417-8927E9DD26A0}" type="presParOf" srcId="{81B1DC33-474D-40E9-9CAD-3308BDB15B40}" destId="{C395A529-3A0E-4F5A-BEEA-FE38A8902229}" srcOrd="9" destOrd="0" presId="urn:microsoft.com/office/officeart/2005/8/layout/list1"/>
    <dgm:cxn modelId="{AF8C7830-4DA2-4CF6-883F-7297C7394C15}" type="presParOf" srcId="{81B1DC33-474D-40E9-9CAD-3308BDB15B40}" destId="{783E1D4D-9384-4FF2-97BB-668A62C3FEE7}" srcOrd="10" destOrd="0" presId="urn:microsoft.com/office/officeart/2005/8/layout/list1"/>
    <dgm:cxn modelId="{CEB2EC1E-29EA-45C3-A670-8E250E018E4E}" type="presParOf" srcId="{81B1DC33-474D-40E9-9CAD-3308BDB15B40}" destId="{E7D49D7E-F91A-445A-BE05-E1A79AC99C83}" srcOrd="11" destOrd="0" presId="urn:microsoft.com/office/officeart/2005/8/layout/list1"/>
    <dgm:cxn modelId="{327D62A5-EA06-450B-9500-F5C237633F6C}" type="presParOf" srcId="{81B1DC33-474D-40E9-9CAD-3308BDB15B40}" destId="{3D9A7F40-6B19-444D-AE6F-446F7A807D6A}" srcOrd="12" destOrd="0" presId="urn:microsoft.com/office/officeart/2005/8/layout/list1"/>
    <dgm:cxn modelId="{134F7739-8D7A-4D39-8AFE-887DA69798BA}" type="presParOf" srcId="{3D9A7F40-6B19-444D-AE6F-446F7A807D6A}" destId="{15C8016A-5396-4CD3-B32B-2494DBF21170}" srcOrd="0" destOrd="0" presId="urn:microsoft.com/office/officeart/2005/8/layout/list1"/>
    <dgm:cxn modelId="{34B03F27-E3CA-4B7B-9570-AEE12DCB86FD}" type="presParOf" srcId="{3D9A7F40-6B19-444D-AE6F-446F7A807D6A}" destId="{96099467-5BC2-4815-948D-02660640A51A}" srcOrd="1" destOrd="0" presId="urn:microsoft.com/office/officeart/2005/8/layout/list1"/>
    <dgm:cxn modelId="{743DE5E1-D0F1-4705-9C11-DE76D94D9B15}" type="presParOf" srcId="{81B1DC33-474D-40E9-9CAD-3308BDB15B40}" destId="{FB0AC183-7C1E-42FD-8BBE-C205E3C9BF3E}" srcOrd="13" destOrd="0" presId="urn:microsoft.com/office/officeart/2005/8/layout/list1"/>
    <dgm:cxn modelId="{4B955125-D5D3-4235-846A-F8C338E93132}" type="presParOf" srcId="{81B1DC33-474D-40E9-9CAD-3308BDB15B40}" destId="{7267304F-43D4-4CEF-B762-8F53260F428A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4A6984E-187E-4D25-89AE-ABA5A3BB9528}" type="doc">
      <dgm:prSet loTypeId="urn:microsoft.com/office/officeart/2005/8/layout/vList3" loCatId="list" qsTypeId="urn:microsoft.com/office/officeart/2005/8/quickstyle/simple1" qsCatId="simple" csTypeId="urn:microsoft.com/office/officeart/2005/8/colors/colorful5" csCatId="colorful" phldr="1"/>
      <dgm:spPr/>
    </dgm:pt>
    <dgm:pt modelId="{767F2021-E5C8-42DC-9968-63B5216C7B5C}">
      <dgm:prSet phldrT="[Text]"/>
      <dgm:spPr/>
      <dgm:t>
        <a:bodyPr/>
        <a:lstStyle/>
        <a:p>
          <a:r>
            <a:rPr lang="es-ES" dirty="0" smtClean="0"/>
            <a:t>Neutral</a:t>
          </a:r>
          <a:endParaRPr lang="es-ES" dirty="0"/>
        </a:p>
      </dgm:t>
    </dgm:pt>
    <dgm:pt modelId="{FA9FECA8-6D63-488A-895B-F1EC24DE9F24}" type="parTrans" cxnId="{8293DC45-975B-43CC-80B1-030483CBD2A2}">
      <dgm:prSet/>
      <dgm:spPr/>
      <dgm:t>
        <a:bodyPr/>
        <a:lstStyle/>
        <a:p>
          <a:endParaRPr lang="es-ES"/>
        </a:p>
      </dgm:t>
    </dgm:pt>
    <dgm:pt modelId="{E9887473-1298-4AC6-9BB5-907938147A1E}" type="sibTrans" cxnId="{8293DC45-975B-43CC-80B1-030483CBD2A2}">
      <dgm:prSet/>
      <dgm:spPr/>
      <dgm:t>
        <a:bodyPr/>
        <a:lstStyle/>
        <a:p>
          <a:endParaRPr lang="es-ES"/>
        </a:p>
      </dgm:t>
    </dgm:pt>
    <dgm:pt modelId="{48C3D035-CCE8-4237-B64A-102191654B6D}">
      <dgm:prSet phldrT="[Text]"/>
      <dgm:spPr/>
      <dgm:t>
        <a:bodyPr/>
        <a:lstStyle/>
        <a:p>
          <a:r>
            <a:rPr lang="es-ES" dirty="0" smtClean="0"/>
            <a:t>Orgullo</a:t>
          </a:r>
          <a:endParaRPr lang="es-ES" dirty="0"/>
        </a:p>
      </dgm:t>
    </dgm:pt>
    <dgm:pt modelId="{BDA4BB79-7EF5-4987-B852-F363D4865565}" type="parTrans" cxnId="{C538CA7F-1F6C-4F88-B3E8-36191FCA0FC6}">
      <dgm:prSet/>
      <dgm:spPr/>
      <dgm:t>
        <a:bodyPr/>
        <a:lstStyle/>
        <a:p>
          <a:endParaRPr lang="es-ES"/>
        </a:p>
      </dgm:t>
    </dgm:pt>
    <dgm:pt modelId="{EC54A9F6-AE24-4B71-B041-6ED6B5402AFF}" type="sibTrans" cxnId="{C538CA7F-1F6C-4F88-B3E8-36191FCA0FC6}">
      <dgm:prSet/>
      <dgm:spPr/>
      <dgm:t>
        <a:bodyPr/>
        <a:lstStyle/>
        <a:p>
          <a:endParaRPr lang="es-ES"/>
        </a:p>
      </dgm:t>
    </dgm:pt>
    <dgm:pt modelId="{D8A6B22E-0A80-4C38-BF5A-57434F8D04D2}">
      <dgm:prSet phldrT="[Text]"/>
      <dgm:spPr/>
      <dgm:t>
        <a:bodyPr/>
        <a:lstStyle/>
        <a:p>
          <a:r>
            <a:rPr lang="es-ES" dirty="0" smtClean="0"/>
            <a:t>Vergüenza</a:t>
          </a:r>
          <a:endParaRPr lang="es-ES" dirty="0"/>
        </a:p>
      </dgm:t>
    </dgm:pt>
    <dgm:pt modelId="{54CE7577-5DE3-4FF5-8EAD-A0D896AB8CD5}" type="parTrans" cxnId="{4A662C8A-4C3A-46AE-A3F9-6C6664D85205}">
      <dgm:prSet/>
      <dgm:spPr/>
      <dgm:t>
        <a:bodyPr/>
        <a:lstStyle/>
        <a:p>
          <a:endParaRPr lang="es-ES"/>
        </a:p>
      </dgm:t>
    </dgm:pt>
    <dgm:pt modelId="{0C591204-0FC6-4781-A57F-516F602428A4}" type="sibTrans" cxnId="{4A662C8A-4C3A-46AE-A3F9-6C6664D85205}">
      <dgm:prSet/>
      <dgm:spPr/>
      <dgm:t>
        <a:bodyPr/>
        <a:lstStyle/>
        <a:p>
          <a:endParaRPr lang="es-ES"/>
        </a:p>
      </dgm:t>
    </dgm:pt>
    <dgm:pt modelId="{BCD5447F-878A-44B1-9847-7697BECDC7F7}" type="pres">
      <dgm:prSet presAssocID="{B4A6984E-187E-4D25-89AE-ABA5A3BB9528}" presName="linearFlow" presStyleCnt="0">
        <dgm:presLayoutVars>
          <dgm:dir/>
          <dgm:resizeHandles val="exact"/>
        </dgm:presLayoutVars>
      </dgm:prSet>
      <dgm:spPr/>
    </dgm:pt>
    <dgm:pt modelId="{42F7B2CB-76FC-4AF9-99DD-72B72B5ECBBE}" type="pres">
      <dgm:prSet presAssocID="{767F2021-E5C8-42DC-9968-63B5216C7B5C}" presName="composite" presStyleCnt="0"/>
      <dgm:spPr/>
    </dgm:pt>
    <dgm:pt modelId="{1726E084-3CBB-46C2-9CDF-9F61CD23FD1E}" type="pres">
      <dgm:prSet presAssocID="{767F2021-E5C8-42DC-9968-63B5216C7B5C}" presName="imgShp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0" b="-30000"/>
          </a:stretch>
        </a:blipFill>
      </dgm:spPr>
    </dgm:pt>
    <dgm:pt modelId="{4993C24A-8E00-47AB-9B44-0A467AD19689}" type="pres">
      <dgm:prSet presAssocID="{767F2021-E5C8-42DC-9968-63B5216C7B5C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0613F33-AD11-4599-8C73-3C76FF1935D7}" type="pres">
      <dgm:prSet presAssocID="{E9887473-1298-4AC6-9BB5-907938147A1E}" presName="spacing" presStyleCnt="0"/>
      <dgm:spPr/>
    </dgm:pt>
    <dgm:pt modelId="{7C0EBD0B-6D1F-4F7B-B830-ECF3F434806E}" type="pres">
      <dgm:prSet presAssocID="{48C3D035-CCE8-4237-B64A-102191654B6D}" presName="composite" presStyleCnt="0"/>
      <dgm:spPr/>
    </dgm:pt>
    <dgm:pt modelId="{BF8E2C5B-1585-41F2-B3B5-FE4AB5756A18}" type="pres">
      <dgm:prSet presAssocID="{48C3D035-CCE8-4237-B64A-102191654B6D}" presName="imgShp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0" b="-30000"/>
          </a:stretch>
        </a:blipFill>
      </dgm:spPr>
    </dgm:pt>
    <dgm:pt modelId="{D112092E-ACA3-40E5-9940-D134DA394F4E}" type="pres">
      <dgm:prSet presAssocID="{48C3D035-CCE8-4237-B64A-102191654B6D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F0B145D-CEFE-4E0C-9CA9-717BEE767F63}" type="pres">
      <dgm:prSet presAssocID="{EC54A9F6-AE24-4B71-B041-6ED6B5402AFF}" presName="spacing" presStyleCnt="0"/>
      <dgm:spPr/>
    </dgm:pt>
    <dgm:pt modelId="{222F729C-2072-4FA5-9CAB-B86CF0ACDDA6}" type="pres">
      <dgm:prSet presAssocID="{D8A6B22E-0A80-4C38-BF5A-57434F8D04D2}" presName="composite" presStyleCnt="0"/>
      <dgm:spPr/>
    </dgm:pt>
    <dgm:pt modelId="{C1F847E8-5C36-4F66-8618-49D618F2B448}" type="pres">
      <dgm:prSet presAssocID="{D8A6B22E-0A80-4C38-BF5A-57434F8D04D2}" presName="imgShp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0" b="-30000"/>
          </a:stretch>
        </a:blipFill>
      </dgm:spPr>
    </dgm:pt>
    <dgm:pt modelId="{A9879785-914B-40AF-A7C9-DC0E0F1C90A2}" type="pres">
      <dgm:prSet presAssocID="{D8A6B22E-0A80-4C38-BF5A-57434F8D04D2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C538CA7F-1F6C-4F88-B3E8-36191FCA0FC6}" srcId="{B4A6984E-187E-4D25-89AE-ABA5A3BB9528}" destId="{48C3D035-CCE8-4237-B64A-102191654B6D}" srcOrd="1" destOrd="0" parTransId="{BDA4BB79-7EF5-4987-B852-F363D4865565}" sibTransId="{EC54A9F6-AE24-4B71-B041-6ED6B5402AFF}"/>
    <dgm:cxn modelId="{A179DA59-0731-44D9-8760-A540F9610D7F}" type="presOf" srcId="{767F2021-E5C8-42DC-9968-63B5216C7B5C}" destId="{4993C24A-8E00-47AB-9B44-0A467AD19689}" srcOrd="0" destOrd="0" presId="urn:microsoft.com/office/officeart/2005/8/layout/vList3"/>
    <dgm:cxn modelId="{8E1E09CC-C830-4AEB-975F-01D47DBA1D7E}" type="presOf" srcId="{B4A6984E-187E-4D25-89AE-ABA5A3BB9528}" destId="{BCD5447F-878A-44B1-9847-7697BECDC7F7}" srcOrd="0" destOrd="0" presId="urn:microsoft.com/office/officeart/2005/8/layout/vList3"/>
    <dgm:cxn modelId="{FD13356E-3283-43A9-9DFC-7E70A6B97D5B}" type="presOf" srcId="{D8A6B22E-0A80-4C38-BF5A-57434F8D04D2}" destId="{A9879785-914B-40AF-A7C9-DC0E0F1C90A2}" srcOrd="0" destOrd="0" presId="urn:microsoft.com/office/officeart/2005/8/layout/vList3"/>
    <dgm:cxn modelId="{8293DC45-975B-43CC-80B1-030483CBD2A2}" srcId="{B4A6984E-187E-4D25-89AE-ABA5A3BB9528}" destId="{767F2021-E5C8-42DC-9968-63B5216C7B5C}" srcOrd="0" destOrd="0" parTransId="{FA9FECA8-6D63-488A-895B-F1EC24DE9F24}" sibTransId="{E9887473-1298-4AC6-9BB5-907938147A1E}"/>
    <dgm:cxn modelId="{4A662C8A-4C3A-46AE-A3F9-6C6664D85205}" srcId="{B4A6984E-187E-4D25-89AE-ABA5A3BB9528}" destId="{D8A6B22E-0A80-4C38-BF5A-57434F8D04D2}" srcOrd="2" destOrd="0" parTransId="{54CE7577-5DE3-4FF5-8EAD-A0D896AB8CD5}" sibTransId="{0C591204-0FC6-4781-A57F-516F602428A4}"/>
    <dgm:cxn modelId="{FDA3BF74-1C9E-459F-BAF7-706FFD9F5F12}" type="presOf" srcId="{48C3D035-CCE8-4237-B64A-102191654B6D}" destId="{D112092E-ACA3-40E5-9940-D134DA394F4E}" srcOrd="0" destOrd="0" presId="urn:microsoft.com/office/officeart/2005/8/layout/vList3"/>
    <dgm:cxn modelId="{F0EB3B4C-E6C7-4153-B776-239B277CE7EA}" type="presParOf" srcId="{BCD5447F-878A-44B1-9847-7697BECDC7F7}" destId="{42F7B2CB-76FC-4AF9-99DD-72B72B5ECBBE}" srcOrd="0" destOrd="0" presId="urn:microsoft.com/office/officeart/2005/8/layout/vList3"/>
    <dgm:cxn modelId="{0569A872-5645-4E66-BD50-102DF8AF79F5}" type="presParOf" srcId="{42F7B2CB-76FC-4AF9-99DD-72B72B5ECBBE}" destId="{1726E084-3CBB-46C2-9CDF-9F61CD23FD1E}" srcOrd="0" destOrd="0" presId="urn:microsoft.com/office/officeart/2005/8/layout/vList3"/>
    <dgm:cxn modelId="{98ABEFC0-0854-45A1-976A-CD64629F00DB}" type="presParOf" srcId="{42F7B2CB-76FC-4AF9-99DD-72B72B5ECBBE}" destId="{4993C24A-8E00-47AB-9B44-0A467AD19689}" srcOrd="1" destOrd="0" presId="urn:microsoft.com/office/officeart/2005/8/layout/vList3"/>
    <dgm:cxn modelId="{22051DF6-74A6-4193-B908-27512049192F}" type="presParOf" srcId="{BCD5447F-878A-44B1-9847-7697BECDC7F7}" destId="{10613F33-AD11-4599-8C73-3C76FF1935D7}" srcOrd="1" destOrd="0" presId="urn:microsoft.com/office/officeart/2005/8/layout/vList3"/>
    <dgm:cxn modelId="{E108633A-9D35-4AF1-A29B-2AB6E5582C47}" type="presParOf" srcId="{BCD5447F-878A-44B1-9847-7697BECDC7F7}" destId="{7C0EBD0B-6D1F-4F7B-B830-ECF3F434806E}" srcOrd="2" destOrd="0" presId="urn:microsoft.com/office/officeart/2005/8/layout/vList3"/>
    <dgm:cxn modelId="{E1324EF6-3BFC-408B-8F5F-AF316DD98F92}" type="presParOf" srcId="{7C0EBD0B-6D1F-4F7B-B830-ECF3F434806E}" destId="{BF8E2C5B-1585-41F2-B3B5-FE4AB5756A18}" srcOrd="0" destOrd="0" presId="urn:microsoft.com/office/officeart/2005/8/layout/vList3"/>
    <dgm:cxn modelId="{D44EE2C4-36E6-4DE1-BA67-B8C7BC430403}" type="presParOf" srcId="{7C0EBD0B-6D1F-4F7B-B830-ECF3F434806E}" destId="{D112092E-ACA3-40E5-9940-D134DA394F4E}" srcOrd="1" destOrd="0" presId="urn:microsoft.com/office/officeart/2005/8/layout/vList3"/>
    <dgm:cxn modelId="{BD25B3EA-D860-434C-A812-3E85EBF1B262}" type="presParOf" srcId="{BCD5447F-878A-44B1-9847-7697BECDC7F7}" destId="{FF0B145D-CEFE-4E0C-9CA9-717BEE767F63}" srcOrd="3" destOrd="0" presId="urn:microsoft.com/office/officeart/2005/8/layout/vList3"/>
    <dgm:cxn modelId="{F6D1FF4F-4AA4-4D2A-8B8D-B2E29364DF0A}" type="presParOf" srcId="{BCD5447F-878A-44B1-9847-7697BECDC7F7}" destId="{222F729C-2072-4FA5-9CAB-B86CF0ACDDA6}" srcOrd="4" destOrd="0" presId="urn:microsoft.com/office/officeart/2005/8/layout/vList3"/>
    <dgm:cxn modelId="{047B61DC-64D0-4DA9-BBF5-3D179F16716F}" type="presParOf" srcId="{222F729C-2072-4FA5-9CAB-B86CF0ACDDA6}" destId="{C1F847E8-5C36-4F66-8618-49D618F2B448}" srcOrd="0" destOrd="0" presId="urn:microsoft.com/office/officeart/2005/8/layout/vList3"/>
    <dgm:cxn modelId="{ECC287D3-856B-478B-A17E-39A35FE1199E}" type="presParOf" srcId="{222F729C-2072-4FA5-9CAB-B86CF0ACDDA6}" destId="{A9879785-914B-40AF-A7C9-DC0E0F1C90A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80F738-6135-4468-96D0-E58B87E0FE7E}">
      <dsp:nvSpPr>
        <dsp:cNvPr id="0" name=""/>
        <dsp:cNvSpPr/>
      </dsp:nvSpPr>
      <dsp:spPr>
        <a:xfrm>
          <a:off x="0" y="432343"/>
          <a:ext cx="4978400" cy="81549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400" kern="1200" dirty="0" smtClean="0"/>
            <a:t>Usabilidad</a:t>
          </a:r>
          <a:endParaRPr lang="es-ES" sz="3400" kern="1200" dirty="0"/>
        </a:p>
      </dsp:txBody>
      <dsp:txXfrm>
        <a:off x="39809" y="472152"/>
        <a:ext cx="4898782" cy="735872"/>
      </dsp:txXfrm>
    </dsp:sp>
    <dsp:sp modelId="{11CADD96-B503-4DF9-A74D-C94B4F81C160}">
      <dsp:nvSpPr>
        <dsp:cNvPr id="0" name=""/>
        <dsp:cNvSpPr/>
      </dsp:nvSpPr>
      <dsp:spPr>
        <a:xfrm>
          <a:off x="0" y="1247833"/>
          <a:ext cx="4978400" cy="563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064" tIns="43180" rIns="241808" bIns="4318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2700" kern="1200" dirty="0" smtClean="0"/>
            <a:t>Eficacia de Uso</a:t>
          </a:r>
          <a:endParaRPr lang="es-ES" sz="2700" kern="1200" dirty="0"/>
        </a:p>
      </dsp:txBody>
      <dsp:txXfrm>
        <a:off x="0" y="1247833"/>
        <a:ext cx="4978400" cy="563040"/>
      </dsp:txXfrm>
    </dsp:sp>
    <dsp:sp modelId="{58A8CF37-4B9E-4DD7-A3A0-F9451B0C6A23}">
      <dsp:nvSpPr>
        <dsp:cNvPr id="0" name=""/>
        <dsp:cNvSpPr/>
      </dsp:nvSpPr>
      <dsp:spPr>
        <a:xfrm>
          <a:off x="0" y="1810873"/>
          <a:ext cx="4978400" cy="815490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400" kern="1200" dirty="0" smtClean="0"/>
            <a:t>Experiencia de Usuario UX</a:t>
          </a:r>
          <a:endParaRPr lang="es-ES" sz="3400" kern="1200" dirty="0"/>
        </a:p>
      </dsp:txBody>
      <dsp:txXfrm>
        <a:off x="39809" y="1850682"/>
        <a:ext cx="4898782" cy="735872"/>
      </dsp:txXfrm>
    </dsp:sp>
    <dsp:sp modelId="{1BE9DBDF-C882-44DF-B302-37F1CFC24A42}">
      <dsp:nvSpPr>
        <dsp:cNvPr id="0" name=""/>
        <dsp:cNvSpPr/>
      </dsp:nvSpPr>
      <dsp:spPr>
        <a:xfrm>
          <a:off x="0" y="2626363"/>
          <a:ext cx="4978400" cy="932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064" tIns="43180" rIns="241808" bIns="4318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2700" kern="1200" dirty="0" smtClean="0"/>
            <a:t>Sensaciones</a:t>
          </a:r>
          <a:endParaRPr lang="es-E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2700" kern="1200" dirty="0" smtClean="0"/>
            <a:t>Emociones</a:t>
          </a:r>
          <a:endParaRPr lang="es-ES" sz="2700" kern="1200" dirty="0"/>
        </a:p>
      </dsp:txBody>
      <dsp:txXfrm>
        <a:off x="0" y="2626363"/>
        <a:ext cx="4978400" cy="9325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2BB761-19E1-487F-B548-5B70B32C20FD}">
      <dsp:nvSpPr>
        <dsp:cNvPr id="0" name=""/>
        <dsp:cNvSpPr/>
      </dsp:nvSpPr>
      <dsp:spPr>
        <a:xfrm>
          <a:off x="31" y="36389"/>
          <a:ext cx="3032540" cy="1047721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900" kern="1200" dirty="0" smtClean="0"/>
            <a:t>Tipos de </a:t>
          </a:r>
          <a:r>
            <a:rPr lang="es-ES" sz="2900" kern="1200" dirty="0" err="1" smtClean="0"/>
            <a:t>intrumentos</a:t>
          </a:r>
          <a:endParaRPr lang="es-ES" sz="2900" kern="1200" dirty="0"/>
        </a:p>
      </dsp:txBody>
      <dsp:txXfrm>
        <a:off x="31" y="36389"/>
        <a:ext cx="3032540" cy="1047721"/>
      </dsp:txXfrm>
    </dsp:sp>
    <dsp:sp modelId="{83A1A7F5-8AF4-4CEC-9553-590457C6F44E}">
      <dsp:nvSpPr>
        <dsp:cNvPr id="0" name=""/>
        <dsp:cNvSpPr/>
      </dsp:nvSpPr>
      <dsp:spPr>
        <a:xfrm>
          <a:off x="31" y="1084111"/>
          <a:ext cx="3032540" cy="210953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900" kern="1200" dirty="0" smtClean="0"/>
            <a:t>Verbales (Cualitativos)</a:t>
          </a:r>
          <a:endParaRPr lang="es-E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900" kern="1200" dirty="0" smtClean="0"/>
            <a:t>No Verbales (Cuantitativos)</a:t>
          </a:r>
          <a:endParaRPr lang="es-ES" sz="2900" kern="1200" dirty="0"/>
        </a:p>
      </dsp:txBody>
      <dsp:txXfrm>
        <a:off x="31" y="1084111"/>
        <a:ext cx="3032540" cy="2109532"/>
      </dsp:txXfrm>
    </dsp:sp>
    <dsp:sp modelId="{92EEB9A7-F0B5-43D7-A108-81DBABC4F3B7}">
      <dsp:nvSpPr>
        <dsp:cNvPr id="0" name=""/>
        <dsp:cNvSpPr/>
      </dsp:nvSpPr>
      <dsp:spPr>
        <a:xfrm>
          <a:off x="3457127" y="36389"/>
          <a:ext cx="3032540" cy="1047721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80000"/>
              <a:hueOff val="271263"/>
              <a:satOff val="5175"/>
              <a:lumOff val="228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900" kern="1200" dirty="0" smtClean="0"/>
            <a:t>Enfoque</a:t>
          </a:r>
          <a:endParaRPr lang="es-ES" sz="2900" kern="1200" dirty="0"/>
        </a:p>
      </dsp:txBody>
      <dsp:txXfrm>
        <a:off x="3457127" y="36389"/>
        <a:ext cx="3032540" cy="1047721"/>
      </dsp:txXfrm>
    </dsp:sp>
    <dsp:sp modelId="{2CA49DAA-6296-4469-8A54-B02BAFCFC3FE}">
      <dsp:nvSpPr>
        <dsp:cNvPr id="0" name=""/>
        <dsp:cNvSpPr/>
      </dsp:nvSpPr>
      <dsp:spPr>
        <a:xfrm>
          <a:off x="3457127" y="1084111"/>
          <a:ext cx="3032540" cy="210953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900" kern="1200" dirty="0" smtClean="0"/>
            <a:t>Categórico</a:t>
          </a:r>
          <a:endParaRPr lang="es-E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900" kern="1200" dirty="0" smtClean="0"/>
            <a:t>Dimensional (</a:t>
          </a:r>
          <a:r>
            <a:rPr lang="es-ES" sz="2900" kern="1200" dirty="0" err="1" smtClean="0"/>
            <a:t>multi</a:t>
          </a:r>
          <a:r>
            <a:rPr lang="es-ES" sz="2900" kern="1200" dirty="0" smtClean="0"/>
            <a:t>)</a:t>
          </a:r>
          <a:endParaRPr lang="es-ES" sz="2900" kern="1200" dirty="0"/>
        </a:p>
      </dsp:txBody>
      <dsp:txXfrm>
        <a:off x="3457127" y="1084111"/>
        <a:ext cx="3032540" cy="21095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67EFD3-88FF-484C-85BB-0D2AD076648D}">
      <dsp:nvSpPr>
        <dsp:cNvPr id="0" name=""/>
        <dsp:cNvSpPr/>
      </dsp:nvSpPr>
      <dsp:spPr>
        <a:xfrm>
          <a:off x="779158" y="1172"/>
          <a:ext cx="3327266" cy="199636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700" kern="1200" dirty="0" smtClean="0"/>
            <a:t>Preferencias Compartidas</a:t>
          </a:r>
        </a:p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700" kern="1200" dirty="0" smtClean="0"/>
            <a:t>(</a:t>
          </a:r>
          <a:r>
            <a:rPr lang="es-ES" sz="2700" kern="1200" dirty="0" err="1" smtClean="0"/>
            <a:t>Shared</a:t>
          </a:r>
          <a:r>
            <a:rPr lang="es-ES" sz="2700" kern="1200" dirty="0" smtClean="0"/>
            <a:t> </a:t>
          </a:r>
          <a:r>
            <a:rPr lang="es-ES" sz="2700" kern="1200" dirty="0" err="1" smtClean="0"/>
            <a:t>Preferences</a:t>
          </a:r>
          <a:r>
            <a:rPr lang="es-ES" sz="2700" kern="1200" dirty="0" smtClean="0"/>
            <a:t>)</a:t>
          </a:r>
          <a:endParaRPr lang="es-ES" sz="2700" kern="1200" dirty="0"/>
        </a:p>
      </dsp:txBody>
      <dsp:txXfrm>
        <a:off x="837629" y="59643"/>
        <a:ext cx="3210324" cy="1879418"/>
      </dsp:txXfrm>
    </dsp:sp>
    <dsp:sp modelId="{D1D8963D-33B0-449C-91C3-EE7662AFB5C4}">
      <dsp:nvSpPr>
        <dsp:cNvPr id="0" name=""/>
        <dsp:cNvSpPr/>
      </dsp:nvSpPr>
      <dsp:spPr>
        <a:xfrm>
          <a:off x="4399224" y="586771"/>
          <a:ext cx="705380" cy="8251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100" kern="1200"/>
        </a:p>
      </dsp:txBody>
      <dsp:txXfrm>
        <a:off x="4399224" y="751803"/>
        <a:ext cx="493766" cy="495098"/>
      </dsp:txXfrm>
    </dsp:sp>
    <dsp:sp modelId="{5A855DDD-ACD4-440E-AB42-C0C34B98EB4E}">
      <dsp:nvSpPr>
        <dsp:cNvPr id="0" name=""/>
        <dsp:cNvSpPr/>
      </dsp:nvSpPr>
      <dsp:spPr>
        <a:xfrm>
          <a:off x="5437331" y="1172"/>
          <a:ext cx="3327266" cy="1996360"/>
        </a:xfrm>
        <a:prstGeom prst="roundRect">
          <a:avLst>
            <a:gd name="adj" fmla="val 10000"/>
          </a:avLst>
        </a:prstGeom>
        <a:solidFill>
          <a:srgbClr val="33CC3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700" kern="1200" dirty="0" smtClean="0"/>
            <a:t>Memoria interna del teléfono</a:t>
          </a:r>
        </a:p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700" kern="1200" dirty="0" smtClean="0"/>
            <a:t>(XML)</a:t>
          </a:r>
        </a:p>
      </dsp:txBody>
      <dsp:txXfrm>
        <a:off x="5495802" y="59643"/>
        <a:ext cx="3210324" cy="18794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2DCE3D-8731-4BB4-83D3-8FB697226C12}">
      <dsp:nvSpPr>
        <dsp:cNvPr id="0" name=""/>
        <dsp:cNvSpPr/>
      </dsp:nvSpPr>
      <dsp:spPr>
        <a:xfrm>
          <a:off x="0" y="402376"/>
          <a:ext cx="10515600" cy="8930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37388" rIns="816127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100" kern="1200" dirty="0" smtClean="0"/>
            <a:t>Fundamento de la aplicación</a:t>
          </a:r>
          <a:endParaRPr lang="es-ES" sz="2100" kern="1200" dirty="0"/>
        </a:p>
      </dsp:txBody>
      <dsp:txXfrm>
        <a:off x="0" y="402376"/>
        <a:ext cx="10515600" cy="893025"/>
      </dsp:txXfrm>
    </dsp:sp>
    <dsp:sp modelId="{ECBEE5C6-E3BC-4B46-B0CE-E4F9E1732D9E}">
      <dsp:nvSpPr>
        <dsp:cNvPr id="0" name=""/>
        <dsp:cNvSpPr/>
      </dsp:nvSpPr>
      <dsp:spPr>
        <a:xfrm>
          <a:off x="525780" y="92416"/>
          <a:ext cx="7360920" cy="6199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100" kern="1200" dirty="0" smtClean="0"/>
            <a:t>Correlación  icono-emoción</a:t>
          </a:r>
          <a:endParaRPr lang="es-ES" sz="2100" kern="1200" dirty="0"/>
        </a:p>
      </dsp:txBody>
      <dsp:txXfrm>
        <a:off x="556042" y="122678"/>
        <a:ext cx="7300396" cy="559396"/>
      </dsp:txXfrm>
    </dsp:sp>
    <dsp:sp modelId="{EC34713D-BE6D-40E9-BE3E-BB9A57604444}">
      <dsp:nvSpPr>
        <dsp:cNvPr id="0" name=""/>
        <dsp:cNvSpPr/>
      </dsp:nvSpPr>
      <dsp:spPr>
        <a:xfrm>
          <a:off x="0" y="1718761"/>
          <a:ext cx="10515600" cy="8930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37388" rIns="816127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100" kern="1200" dirty="0" smtClean="0"/>
            <a:t>Interactividad</a:t>
          </a:r>
          <a:endParaRPr lang="es-ES" sz="2100" kern="1200" dirty="0"/>
        </a:p>
      </dsp:txBody>
      <dsp:txXfrm>
        <a:off x="0" y="1718761"/>
        <a:ext cx="10515600" cy="893025"/>
      </dsp:txXfrm>
    </dsp:sp>
    <dsp:sp modelId="{6FF1714B-1679-44A1-B8AA-1CC5AE3AC59A}">
      <dsp:nvSpPr>
        <dsp:cNvPr id="0" name=""/>
        <dsp:cNvSpPr/>
      </dsp:nvSpPr>
      <dsp:spPr>
        <a:xfrm>
          <a:off x="525780" y="1408801"/>
          <a:ext cx="7360920" cy="619920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100" kern="1200" dirty="0" smtClean="0"/>
            <a:t>Experiencia de usuario (UX)</a:t>
          </a:r>
          <a:endParaRPr lang="es-ES" sz="2100" kern="1200" dirty="0"/>
        </a:p>
      </dsp:txBody>
      <dsp:txXfrm>
        <a:off x="556042" y="1439063"/>
        <a:ext cx="7300396" cy="559396"/>
      </dsp:txXfrm>
    </dsp:sp>
    <dsp:sp modelId="{23F67FD8-5115-4173-9C63-66BB16A0ABCF}">
      <dsp:nvSpPr>
        <dsp:cNvPr id="0" name=""/>
        <dsp:cNvSpPr/>
      </dsp:nvSpPr>
      <dsp:spPr>
        <a:xfrm>
          <a:off x="0" y="3035146"/>
          <a:ext cx="10515600" cy="12237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37388" rIns="816127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100" kern="1200" dirty="0" smtClean="0"/>
            <a:t>Interfaz intuitiva y simple</a:t>
          </a:r>
          <a:endParaRPr lang="es-E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100" kern="1200" dirty="0" smtClean="0"/>
            <a:t>Niños</a:t>
          </a:r>
          <a:endParaRPr lang="es-ES" sz="2100" kern="1200" dirty="0"/>
        </a:p>
      </dsp:txBody>
      <dsp:txXfrm>
        <a:off x="0" y="3035146"/>
        <a:ext cx="10515600" cy="1223775"/>
      </dsp:txXfrm>
    </dsp:sp>
    <dsp:sp modelId="{04FD91CF-BF73-43A8-AFFA-7D979E44685A}">
      <dsp:nvSpPr>
        <dsp:cNvPr id="0" name=""/>
        <dsp:cNvSpPr/>
      </dsp:nvSpPr>
      <dsp:spPr>
        <a:xfrm>
          <a:off x="525780" y="2725186"/>
          <a:ext cx="7360920" cy="619920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100" kern="1200" dirty="0" smtClean="0"/>
            <a:t>Usabilidad</a:t>
          </a:r>
          <a:endParaRPr lang="es-ES" sz="2100" kern="1200" dirty="0"/>
        </a:p>
      </dsp:txBody>
      <dsp:txXfrm>
        <a:off x="556042" y="2755448"/>
        <a:ext cx="7300396" cy="55939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574B22-07E5-425C-B9A4-6925EE3EBF81}">
      <dsp:nvSpPr>
        <dsp:cNvPr id="0" name=""/>
        <dsp:cNvSpPr/>
      </dsp:nvSpPr>
      <dsp:spPr>
        <a:xfrm>
          <a:off x="0" y="289519"/>
          <a:ext cx="9321800" cy="9906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475" tIns="354076" rIns="723475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700" kern="1200" dirty="0" smtClean="0"/>
            <a:t>Colegio (</a:t>
          </a:r>
          <a:r>
            <a:rPr lang="es-ES" sz="1700" kern="1200" dirty="0" err="1" smtClean="0"/>
            <a:t>Nuryana</a:t>
          </a:r>
          <a:r>
            <a:rPr lang="es-ES" sz="1700" kern="1200" dirty="0" smtClean="0"/>
            <a:t>)</a:t>
          </a:r>
          <a:endParaRPr lang="es-E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700" kern="1200" dirty="0" smtClean="0"/>
            <a:t>Monitores y profesor</a:t>
          </a:r>
          <a:endParaRPr lang="es-ES" sz="1700" kern="1200" dirty="0"/>
        </a:p>
      </dsp:txBody>
      <dsp:txXfrm>
        <a:off x="0" y="289519"/>
        <a:ext cx="9321800" cy="990675"/>
      </dsp:txXfrm>
    </dsp:sp>
    <dsp:sp modelId="{479279D4-A005-4018-A7B8-2DD3506AC29B}">
      <dsp:nvSpPr>
        <dsp:cNvPr id="0" name=""/>
        <dsp:cNvSpPr/>
      </dsp:nvSpPr>
      <dsp:spPr>
        <a:xfrm>
          <a:off x="466090" y="38599"/>
          <a:ext cx="6525260" cy="5018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639" tIns="0" rIns="246639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Entorno</a:t>
          </a:r>
          <a:endParaRPr lang="es-ES" sz="1700" kern="1200" dirty="0"/>
        </a:p>
      </dsp:txBody>
      <dsp:txXfrm>
        <a:off x="490588" y="63097"/>
        <a:ext cx="6476264" cy="452844"/>
      </dsp:txXfrm>
    </dsp:sp>
    <dsp:sp modelId="{F7442741-0D51-4158-A8BE-BEEEEEDBE24C}">
      <dsp:nvSpPr>
        <dsp:cNvPr id="0" name=""/>
        <dsp:cNvSpPr/>
      </dsp:nvSpPr>
      <dsp:spPr>
        <a:xfrm>
          <a:off x="0" y="1622914"/>
          <a:ext cx="9321800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451115"/>
              <a:satOff val="-3409"/>
              <a:lumOff val="-13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475" tIns="354076" rIns="723475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700" kern="1200" dirty="0" smtClean="0"/>
            <a:t>1 hora</a:t>
          </a:r>
          <a:endParaRPr lang="es-ES" sz="1700" kern="1200" dirty="0"/>
        </a:p>
      </dsp:txBody>
      <dsp:txXfrm>
        <a:off x="0" y="1622914"/>
        <a:ext cx="9321800" cy="722925"/>
      </dsp:txXfrm>
    </dsp:sp>
    <dsp:sp modelId="{0EE8FCD5-06C4-42D7-8DBA-2B120257E169}">
      <dsp:nvSpPr>
        <dsp:cNvPr id="0" name=""/>
        <dsp:cNvSpPr/>
      </dsp:nvSpPr>
      <dsp:spPr>
        <a:xfrm>
          <a:off x="466090" y="1371994"/>
          <a:ext cx="6525260" cy="501840"/>
        </a:xfrm>
        <a:prstGeom prst="roundRect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639" tIns="0" rIns="246639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Duración</a:t>
          </a:r>
          <a:endParaRPr lang="es-ES" sz="1700" kern="1200" dirty="0"/>
        </a:p>
      </dsp:txBody>
      <dsp:txXfrm>
        <a:off x="490588" y="1396492"/>
        <a:ext cx="6476264" cy="452844"/>
      </dsp:txXfrm>
    </dsp:sp>
    <dsp:sp modelId="{783E1D4D-9384-4FF2-97BB-668A62C3FEE7}">
      <dsp:nvSpPr>
        <dsp:cNvPr id="0" name=""/>
        <dsp:cNvSpPr/>
      </dsp:nvSpPr>
      <dsp:spPr>
        <a:xfrm>
          <a:off x="0" y="2688559"/>
          <a:ext cx="9321800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902230"/>
              <a:satOff val="-6819"/>
              <a:lumOff val="-26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475" tIns="354076" rIns="723475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700" kern="1200" dirty="0" err="1" smtClean="0"/>
            <a:t>Tablets</a:t>
          </a:r>
          <a:endParaRPr lang="es-ES" sz="1700" kern="1200" dirty="0"/>
        </a:p>
      </dsp:txBody>
      <dsp:txXfrm>
        <a:off x="0" y="2688559"/>
        <a:ext cx="9321800" cy="722925"/>
      </dsp:txXfrm>
    </dsp:sp>
    <dsp:sp modelId="{B721037A-4337-4D86-9C1D-2EC50AF30E73}">
      <dsp:nvSpPr>
        <dsp:cNvPr id="0" name=""/>
        <dsp:cNvSpPr/>
      </dsp:nvSpPr>
      <dsp:spPr>
        <a:xfrm>
          <a:off x="466090" y="2437639"/>
          <a:ext cx="6525260" cy="501840"/>
        </a:xfrm>
        <a:prstGeom prst="roundRect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639" tIns="0" rIns="246639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err="1" smtClean="0"/>
            <a:t>Intrumentos</a:t>
          </a:r>
          <a:r>
            <a:rPr lang="es-ES" sz="1700" kern="1200" dirty="0" smtClean="0"/>
            <a:t> usados</a:t>
          </a:r>
          <a:endParaRPr lang="es-ES" sz="1700" kern="1200" dirty="0"/>
        </a:p>
      </dsp:txBody>
      <dsp:txXfrm>
        <a:off x="490588" y="2462137"/>
        <a:ext cx="6476264" cy="452844"/>
      </dsp:txXfrm>
    </dsp:sp>
    <dsp:sp modelId="{7267304F-43D4-4CEF-B762-8F53260F428A}">
      <dsp:nvSpPr>
        <dsp:cNvPr id="0" name=""/>
        <dsp:cNvSpPr/>
      </dsp:nvSpPr>
      <dsp:spPr>
        <a:xfrm>
          <a:off x="0" y="3754204"/>
          <a:ext cx="9321800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475" tIns="354076" rIns="723475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700" kern="1200" dirty="0" smtClean="0"/>
            <a:t>27 niños y niñas, proporción casi de 50%</a:t>
          </a:r>
          <a:endParaRPr lang="es-ES" sz="1700" kern="1200" dirty="0"/>
        </a:p>
      </dsp:txBody>
      <dsp:txXfrm>
        <a:off x="0" y="3754204"/>
        <a:ext cx="9321800" cy="722925"/>
      </dsp:txXfrm>
    </dsp:sp>
    <dsp:sp modelId="{96099467-5BC2-4815-948D-02660640A51A}">
      <dsp:nvSpPr>
        <dsp:cNvPr id="0" name=""/>
        <dsp:cNvSpPr/>
      </dsp:nvSpPr>
      <dsp:spPr>
        <a:xfrm>
          <a:off x="466090" y="3503284"/>
          <a:ext cx="6525260" cy="501840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639" tIns="0" rIns="246639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Muestra</a:t>
          </a:r>
          <a:endParaRPr lang="es-ES" sz="1700" kern="1200" dirty="0"/>
        </a:p>
      </dsp:txBody>
      <dsp:txXfrm>
        <a:off x="490588" y="3527782"/>
        <a:ext cx="6476264" cy="45284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93C24A-8E00-47AB-9B44-0A467AD19689}">
      <dsp:nvSpPr>
        <dsp:cNvPr id="0" name=""/>
        <dsp:cNvSpPr/>
      </dsp:nvSpPr>
      <dsp:spPr>
        <a:xfrm rot="10800000">
          <a:off x="1613718" y="2242"/>
          <a:ext cx="5405120" cy="1009114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991" tIns="175260" rIns="327152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600" kern="1200" dirty="0" smtClean="0"/>
            <a:t>Neutral</a:t>
          </a:r>
          <a:endParaRPr lang="es-ES" sz="4600" kern="1200" dirty="0"/>
        </a:p>
      </dsp:txBody>
      <dsp:txXfrm rot="10800000">
        <a:off x="1865996" y="2242"/>
        <a:ext cx="5152842" cy="1009114"/>
      </dsp:txXfrm>
    </dsp:sp>
    <dsp:sp modelId="{1726E084-3CBB-46C2-9CDF-9F61CD23FD1E}">
      <dsp:nvSpPr>
        <dsp:cNvPr id="0" name=""/>
        <dsp:cNvSpPr/>
      </dsp:nvSpPr>
      <dsp:spPr>
        <a:xfrm>
          <a:off x="1109161" y="2242"/>
          <a:ext cx="1009114" cy="1009114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0" b="-3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12092E-ACA3-40E5-9940-D134DA394F4E}">
      <dsp:nvSpPr>
        <dsp:cNvPr id="0" name=""/>
        <dsp:cNvSpPr/>
      </dsp:nvSpPr>
      <dsp:spPr>
        <a:xfrm rot="10800000">
          <a:off x="1613718" y="1312584"/>
          <a:ext cx="5405120" cy="1009114"/>
        </a:xfrm>
        <a:prstGeom prst="homePlate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991" tIns="175260" rIns="327152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600" kern="1200" dirty="0" smtClean="0"/>
            <a:t>Orgullo</a:t>
          </a:r>
          <a:endParaRPr lang="es-ES" sz="4600" kern="1200" dirty="0"/>
        </a:p>
      </dsp:txBody>
      <dsp:txXfrm rot="10800000">
        <a:off x="1865996" y="1312584"/>
        <a:ext cx="5152842" cy="1009114"/>
      </dsp:txXfrm>
    </dsp:sp>
    <dsp:sp modelId="{BF8E2C5B-1585-41F2-B3B5-FE4AB5756A18}">
      <dsp:nvSpPr>
        <dsp:cNvPr id="0" name=""/>
        <dsp:cNvSpPr/>
      </dsp:nvSpPr>
      <dsp:spPr>
        <a:xfrm>
          <a:off x="1109161" y="1312584"/>
          <a:ext cx="1009114" cy="1009114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0" b="-3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879785-914B-40AF-A7C9-DC0E0F1C90A2}">
      <dsp:nvSpPr>
        <dsp:cNvPr id="0" name=""/>
        <dsp:cNvSpPr/>
      </dsp:nvSpPr>
      <dsp:spPr>
        <a:xfrm rot="10800000">
          <a:off x="1613718" y="2622926"/>
          <a:ext cx="5405120" cy="1009114"/>
        </a:xfrm>
        <a:prstGeom prst="homePlate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991" tIns="175260" rIns="327152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600" kern="1200" dirty="0" smtClean="0"/>
            <a:t>Vergüenza</a:t>
          </a:r>
          <a:endParaRPr lang="es-ES" sz="4600" kern="1200" dirty="0"/>
        </a:p>
      </dsp:txBody>
      <dsp:txXfrm rot="10800000">
        <a:off x="1865996" y="2622926"/>
        <a:ext cx="5152842" cy="1009114"/>
      </dsp:txXfrm>
    </dsp:sp>
    <dsp:sp modelId="{C1F847E8-5C36-4F66-8618-49D618F2B448}">
      <dsp:nvSpPr>
        <dsp:cNvPr id="0" name=""/>
        <dsp:cNvSpPr/>
      </dsp:nvSpPr>
      <dsp:spPr>
        <a:xfrm>
          <a:off x="1109161" y="2622926"/>
          <a:ext cx="1009114" cy="1009114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0" b="-3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88C916-00FD-4F7F-814B-6733114D07A6}" type="datetimeFigureOut">
              <a:rPr lang="es-ES" smtClean="0"/>
              <a:t>21/09/2015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3B4A04-A112-4C54-AEAC-B47C8273EA9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987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¿Cuántas</a:t>
            </a:r>
            <a:r>
              <a:rPr lang="es-ES" baseline="0" dirty="0" smtClean="0"/>
              <a:t> app existen en el mundo? 1’6 millón en Google Play, 1’5 millón en Apple Store. Sin embargo, sólo usamos unas pocas a diario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3B4A04-A112-4C54-AEAC-B47C8273EA96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0989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s-ES" baseline="0" dirty="0" smtClean="0"/>
              <a:t>Neutral??? No se identifica.</a:t>
            </a:r>
          </a:p>
          <a:p>
            <a:pPr marL="228600" indent="-228600">
              <a:buAutoNum type="arabicPeriod"/>
            </a:pPr>
            <a:r>
              <a:rPr lang="es-ES" baseline="0" dirty="0" smtClean="0"/>
              <a:t>Orgullo – Emoción cultural</a:t>
            </a:r>
          </a:p>
          <a:p>
            <a:pPr marL="228600" indent="-228600">
              <a:buAutoNum type="arabicPeriod"/>
            </a:pPr>
            <a:r>
              <a:rPr lang="es-ES" baseline="0" dirty="0" smtClean="0"/>
              <a:t>Vergüenza, Amor? Más de un 80%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3B4A04-A112-4C54-AEAC-B47C8273EA96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6728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Los porcentajes están demasiado próximos</a:t>
            </a:r>
            <a:r>
              <a:rPr lang="es-ES" baseline="0" dirty="0" smtClean="0"/>
              <a:t> entre sí.</a:t>
            </a:r>
          </a:p>
          <a:p>
            <a:endParaRPr lang="es-ES" dirty="0" smtClean="0"/>
          </a:p>
          <a:p>
            <a:r>
              <a:rPr lang="es-ES" dirty="0" smtClean="0"/>
              <a:t>GUSTAR</a:t>
            </a:r>
            <a:r>
              <a:rPr lang="es-ES" baseline="0" dirty="0" smtClean="0"/>
              <a:t> FUNCIONAR: </a:t>
            </a:r>
            <a:r>
              <a:rPr lang="es-ES" dirty="0" smtClean="0"/>
              <a:t>Se</a:t>
            </a:r>
            <a:r>
              <a:rPr lang="es-ES" baseline="0" dirty="0" smtClean="0"/>
              <a:t> detectaron que muchos de los niños rellenaban el </a:t>
            </a:r>
            <a:r>
              <a:rPr lang="es-ES" baseline="0" dirty="0" err="1" smtClean="0"/>
              <a:t>Fun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Sorter</a:t>
            </a:r>
            <a:r>
              <a:rPr lang="es-ES" baseline="0" dirty="0" smtClean="0"/>
              <a:t> con los mismo valores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3B4A04-A112-4C54-AEAC-B47C8273EA96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486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Usabilidad</a:t>
            </a:r>
            <a:r>
              <a:rPr lang="es-ES" baseline="0" dirty="0" smtClean="0"/>
              <a:t> – Eficacia de uso de una interfaz; UX – las sensaciones del usuario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3B4A04-A112-4C54-AEAC-B47C8273EA96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2405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Técnicas más usadas: reconocimiento</a:t>
            </a:r>
            <a:r>
              <a:rPr lang="es-ES" baseline="0" dirty="0" smtClean="0"/>
              <a:t> expresiones faciales, reacciones fisiológicas, cuestionarios…</a:t>
            </a:r>
          </a:p>
          <a:p>
            <a:r>
              <a:rPr lang="es-ES" dirty="0" smtClean="0"/>
              <a:t>Escala Likert, </a:t>
            </a:r>
            <a:r>
              <a:rPr lang="es-ES" dirty="0" err="1" smtClean="0"/>
              <a:t>PrEMO</a:t>
            </a:r>
            <a:r>
              <a:rPr lang="es-ES" dirty="0" smtClean="0"/>
              <a:t>, Facial </a:t>
            </a:r>
            <a:r>
              <a:rPr lang="es-ES" dirty="0" err="1" smtClean="0"/>
              <a:t>Coding</a:t>
            </a:r>
            <a:r>
              <a:rPr lang="es-ES" dirty="0" smtClean="0"/>
              <a:t>, </a:t>
            </a:r>
            <a:r>
              <a:rPr lang="es-ES" dirty="0" err="1" smtClean="0"/>
              <a:t>Emotiv</a:t>
            </a:r>
            <a:r>
              <a:rPr lang="es-ES" dirty="0" smtClean="0"/>
              <a:t>-EPOC.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3B4A04-A112-4C54-AEAC-B47C8273EA96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7586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Herramientas como </a:t>
            </a:r>
            <a:r>
              <a:rPr lang="es-ES" dirty="0" err="1" smtClean="0"/>
              <a:t>FunToolkit</a:t>
            </a:r>
            <a:r>
              <a:rPr lang="es-ES" dirty="0" smtClean="0"/>
              <a:t>, </a:t>
            </a:r>
            <a:r>
              <a:rPr lang="es-ES" dirty="0" err="1" smtClean="0"/>
              <a:t>PrEmo</a:t>
            </a:r>
            <a:r>
              <a:rPr lang="es-ES" baseline="0" dirty="0" smtClean="0"/>
              <a:t>, SAM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3B4A04-A112-4C54-AEAC-B47C8273EA96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556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Detalles técnicos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3B4A04-A112-4C54-AEAC-B47C8273EA96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2004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s-ES" dirty="0" err="1" smtClean="0"/>
              <a:t>Estadistica</a:t>
            </a:r>
            <a:endParaRPr lang="es-ES" dirty="0" smtClean="0"/>
          </a:p>
          <a:p>
            <a:pPr marL="228600" indent="-228600">
              <a:buAutoNum type="arabicPeriod"/>
            </a:pPr>
            <a:r>
              <a:rPr lang="es-ES" dirty="0" smtClean="0"/>
              <a:t>Emoción</a:t>
            </a:r>
          </a:p>
          <a:p>
            <a:pPr marL="228600" indent="-228600">
              <a:buAutoNum type="arabicPeriod"/>
            </a:pPr>
            <a:r>
              <a:rPr lang="es-ES" dirty="0" smtClean="0"/>
              <a:t>Intensidad</a:t>
            </a:r>
          </a:p>
          <a:p>
            <a:pPr marL="228600" indent="-228600">
              <a:buAutoNum type="arabicPeriod"/>
            </a:pPr>
            <a:r>
              <a:rPr lang="es-ES" dirty="0" smtClean="0"/>
              <a:t>Por</a:t>
            </a:r>
            <a:r>
              <a:rPr lang="es-ES" baseline="0" dirty="0" smtClean="0"/>
              <a:t> qué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3B4A04-A112-4C54-AEAC-B47C8273EA96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5588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Card</a:t>
            </a:r>
            <a:r>
              <a:rPr lang="es-ES" dirty="0" smtClean="0"/>
              <a:t> </a:t>
            </a:r>
            <a:r>
              <a:rPr lang="es-ES" dirty="0" err="1" smtClean="0"/>
              <a:t>Sorting</a:t>
            </a:r>
            <a:r>
              <a:rPr lang="es-ES" dirty="0" smtClean="0"/>
              <a:t>, UX,</a:t>
            </a:r>
            <a:r>
              <a:rPr lang="es-ES" baseline="0" dirty="0" smtClean="0"/>
              <a:t> Técnica de categorización de contenido.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3B4A04-A112-4C54-AEAC-B47C8273EA96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262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s-ES" dirty="0" err="1" smtClean="0"/>
              <a:t>Smileyometer</a:t>
            </a:r>
            <a:r>
              <a:rPr lang="es-ES" dirty="0" smtClean="0"/>
              <a:t> – Medidor de sonrisas</a:t>
            </a:r>
          </a:p>
          <a:p>
            <a:pPr marL="228600" indent="-228600">
              <a:buAutoNum type="arabicPeriod"/>
            </a:pPr>
            <a:r>
              <a:rPr lang="es-ES" dirty="0" err="1" smtClean="0"/>
              <a:t>Fun</a:t>
            </a:r>
            <a:r>
              <a:rPr lang="es-ES" dirty="0" smtClean="0"/>
              <a:t> </a:t>
            </a:r>
            <a:r>
              <a:rPr lang="es-ES" dirty="0" err="1" smtClean="0"/>
              <a:t>Sorter</a:t>
            </a:r>
            <a:r>
              <a:rPr lang="es-ES" dirty="0" smtClean="0"/>
              <a:t> – Medidor de diversión</a:t>
            </a:r>
          </a:p>
          <a:p>
            <a:pPr marL="228600" indent="-228600">
              <a:buAutoNum type="arabicPeriod"/>
            </a:pPr>
            <a:r>
              <a:rPr lang="es-ES" dirty="0" err="1" smtClean="0"/>
              <a:t>Again-again</a:t>
            </a:r>
            <a:r>
              <a:rPr lang="es-ES" dirty="0" smtClean="0"/>
              <a:t> </a:t>
            </a:r>
            <a:r>
              <a:rPr lang="es-ES" dirty="0" err="1" smtClean="0"/>
              <a:t>Table</a:t>
            </a:r>
            <a:r>
              <a:rPr lang="es-ES" dirty="0" smtClean="0"/>
              <a:t> –</a:t>
            </a:r>
            <a:r>
              <a:rPr lang="es-ES" baseline="0" dirty="0" smtClean="0"/>
              <a:t> Tabla de otra vez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3B4A04-A112-4C54-AEAC-B47C8273EA96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3347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s-ES" baseline="0" dirty="0" smtClean="0"/>
              <a:t>Entorno – Colegio – Aula – 27 niños y niñas – Misma proporción (una niña más)</a:t>
            </a:r>
          </a:p>
          <a:p>
            <a:pPr marL="228600" indent="-228600">
              <a:buAutoNum type="arabicPeriod"/>
            </a:pPr>
            <a:r>
              <a:rPr lang="es-ES" baseline="0" dirty="0" smtClean="0"/>
              <a:t>Duración 1h</a:t>
            </a:r>
          </a:p>
          <a:p>
            <a:pPr marL="228600" indent="-228600">
              <a:buAutoNum type="arabicPeriod"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3B4A04-A112-4C54-AEAC-B47C8273EA96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4964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D8CE4-FE80-420D-BD37-A38ECB5A0CA2}" type="datetimeFigureOut">
              <a:rPr lang="es-ES" smtClean="0"/>
              <a:t>21/09/2015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EF325-6A32-49DE-8DB8-DE5E681E061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61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D8CE4-FE80-420D-BD37-A38ECB5A0CA2}" type="datetimeFigureOut">
              <a:rPr lang="es-ES" smtClean="0"/>
              <a:t>21/09/2015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EF325-6A32-49DE-8DB8-DE5E681E061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524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D8CE4-FE80-420D-BD37-A38ECB5A0CA2}" type="datetimeFigureOut">
              <a:rPr lang="es-ES" smtClean="0"/>
              <a:t>21/09/2015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EF325-6A32-49DE-8DB8-DE5E681E061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411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D8CE4-FE80-420D-BD37-A38ECB5A0CA2}" type="datetimeFigureOut">
              <a:rPr lang="es-ES" smtClean="0"/>
              <a:t>21/09/2015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EF325-6A32-49DE-8DB8-DE5E681E061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995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D8CE4-FE80-420D-BD37-A38ECB5A0CA2}" type="datetimeFigureOut">
              <a:rPr lang="es-ES" smtClean="0"/>
              <a:t>21/09/2015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EF325-6A32-49DE-8DB8-DE5E681E061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669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D8CE4-FE80-420D-BD37-A38ECB5A0CA2}" type="datetimeFigureOut">
              <a:rPr lang="es-ES" smtClean="0"/>
              <a:t>21/09/2015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EF325-6A32-49DE-8DB8-DE5E681E061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682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D8CE4-FE80-420D-BD37-A38ECB5A0CA2}" type="datetimeFigureOut">
              <a:rPr lang="es-ES" smtClean="0"/>
              <a:t>21/09/2015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EF325-6A32-49DE-8DB8-DE5E681E061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971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D8CE4-FE80-420D-BD37-A38ECB5A0CA2}" type="datetimeFigureOut">
              <a:rPr lang="es-ES" smtClean="0"/>
              <a:t>21/09/2015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EF325-6A32-49DE-8DB8-DE5E681E061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757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D8CE4-FE80-420D-BD37-A38ECB5A0CA2}" type="datetimeFigureOut">
              <a:rPr lang="es-ES" smtClean="0"/>
              <a:t>21/09/2015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EF325-6A32-49DE-8DB8-DE5E681E061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4890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D8CE4-FE80-420D-BD37-A38ECB5A0CA2}" type="datetimeFigureOut">
              <a:rPr lang="es-ES" smtClean="0"/>
              <a:t>21/09/2015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EF325-6A32-49DE-8DB8-DE5E681E061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227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D8CE4-FE80-420D-BD37-A38ECB5A0CA2}" type="datetimeFigureOut">
              <a:rPr lang="es-ES" smtClean="0"/>
              <a:t>21/09/2015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EF325-6A32-49DE-8DB8-DE5E681E061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451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8000">
              <a:schemeClr val="accent1">
                <a:lumMod val="5000"/>
                <a:lumOff val="95000"/>
              </a:schemeClr>
            </a:gs>
            <a:gs pos="88000">
              <a:schemeClr val="accent1">
                <a:lumMod val="45000"/>
                <a:lumOff val="55000"/>
              </a:schemeClr>
            </a:gs>
            <a:gs pos="100000">
              <a:schemeClr val="accent5">
                <a:lumMod val="40000"/>
                <a:lumOff val="6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D8CE4-FE80-420D-BD37-A38ECB5A0CA2}" type="datetimeFigureOut">
              <a:rPr lang="es-ES" smtClean="0"/>
              <a:t>21/09/2015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EF325-6A32-49DE-8DB8-DE5E681E061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3315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ynesketch.krcadinac.com/" TargetMode="External"/><Relationship Id="rId2" Type="http://schemas.openxmlformats.org/officeDocument/2006/relationships/hyperlink" Target="http://www.freepik.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oogle.com/design/spec/material-design/introduction.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laboutux.org/fun-toolkit" TargetMode="External"/><Relationship Id="rId2" Type="http://schemas.openxmlformats.org/officeDocument/2006/relationships/hyperlink" Target="http://www.nosolousabilidad.com/articulos/cardsorting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hici.org/archives/208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2575" y="597090"/>
            <a:ext cx="10520925" cy="2374710"/>
          </a:xfrm>
          <a:ln>
            <a:noFill/>
          </a:ln>
        </p:spPr>
        <p:txBody>
          <a:bodyPr>
            <a:noAutofit/>
          </a:bodyPr>
          <a:lstStyle/>
          <a:p>
            <a:r>
              <a:rPr lang="es-ES" sz="2400" dirty="0" smtClean="0">
                <a:ln w="0"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15000" endPos="45500" dir="5400000" sy="-100000" algn="bl" rotWithShape="0"/>
                </a:effectLst>
              </a:rPr>
              <a:t>Elaboración de un instrumento interactivo de evaluación emocional subjetivo para niños:</a:t>
            </a:r>
            <a:r>
              <a:rPr lang="es-ES" sz="9600" dirty="0" smtClean="0">
                <a:ln w="0">
                  <a:solidFill>
                    <a:schemeClr val="tx1"/>
                  </a:solidFill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15000" endPos="45500" dir="5400000" sy="-100000" algn="bl" rotWithShape="0"/>
                </a:effectLst>
              </a:rPr>
              <a:t/>
            </a:r>
            <a:br>
              <a:rPr lang="es-ES" sz="9600" dirty="0" smtClean="0">
                <a:ln w="0">
                  <a:solidFill>
                    <a:schemeClr val="tx1"/>
                  </a:solidFill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15000" endPos="45500" dir="5400000" sy="-100000" algn="bl" rotWithShape="0"/>
                </a:effectLst>
              </a:rPr>
            </a:br>
            <a:r>
              <a:rPr lang="es-ES" sz="9600" dirty="0" smtClean="0">
                <a:ln w="0">
                  <a:solidFill>
                    <a:schemeClr val="tx1"/>
                  </a:solidFill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15000" endPos="45500" dir="5400000" sy="-100000" algn="bl" rotWithShape="0"/>
                </a:effectLst>
              </a:rPr>
              <a:t>EMODIANA app</a:t>
            </a:r>
            <a:endParaRPr lang="es-ES" sz="9600" dirty="0">
              <a:ln w="0">
                <a:solidFill>
                  <a:schemeClr val="tx1"/>
                </a:solidFill>
              </a:ln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  <a:reflection blurRad="6350" stA="15000" endPos="45500" dir="5400000" sy="-100000" algn="bl" rotWithShape="0"/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000" y="2971800"/>
            <a:ext cx="3997234" cy="3886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8117" y="6061649"/>
            <a:ext cx="675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Alumna: Laura A. Gómez González</a:t>
            </a:r>
          </a:p>
          <a:p>
            <a:r>
              <a:rPr lang="es-ES" dirty="0" smtClean="0"/>
              <a:t>Dirigido por: Carina S. González </a:t>
            </a:r>
            <a:r>
              <a:rPr lang="es-ES" dirty="0" err="1" smtClean="0"/>
              <a:t>González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829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Desarrollo del proyecto</a:t>
            </a:r>
            <a:b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3600" dirty="0" smtClean="0">
                <a:solidFill>
                  <a:schemeClr val="accent1">
                    <a:lumMod val="50000"/>
                  </a:schemeClr>
                </a:solidFill>
              </a:rPr>
              <a:t>Investigación previa</a:t>
            </a:r>
            <a:endParaRPr lang="es-E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Automatización de la evaluación</a:t>
            </a:r>
          </a:p>
          <a:p>
            <a:r>
              <a:rPr lang="es-ES" dirty="0" smtClean="0"/>
              <a:t>Reconocimiento de emociones</a:t>
            </a:r>
          </a:p>
          <a:p>
            <a:endParaRPr lang="es-ES" dirty="0"/>
          </a:p>
          <a:p>
            <a:r>
              <a:rPr lang="es-ES" dirty="0" err="1" smtClean="0"/>
              <a:t>Synesketch</a:t>
            </a:r>
            <a:endParaRPr lang="es-ES" dirty="0" smtClean="0"/>
          </a:p>
          <a:p>
            <a:pPr marL="685800" lvl="2">
              <a:spcBef>
                <a:spcPts val="1000"/>
              </a:spcBef>
            </a:pPr>
            <a:r>
              <a:rPr lang="es-ES" sz="2400" dirty="0"/>
              <a:t>Reconocimiento por </a:t>
            </a:r>
            <a:r>
              <a:rPr lang="es-ES" sz="2400" dirty="0" smtClean="0"/>
              <a:t>texto</a:t>
            </a:r>
            <a:endParaRPr lang="es-ES" sz="2400" dirty="0"/>
          </a:p>
          <a:p>
            <a:endParaRPr lang="es-ES" dirty="0" smtClean="0"/>
          </a:p>
          <a:p>
            <a:r>
              <a:rPr lang="es-ES" dirty="0" smtClean="0"/>
              <a:t>Desarrollo de prototipo</a:t>
            </a:r>
          </a:p>
        </p:txBody>
      </p:sp>
      <p:pic>
        <p:nvPicPr>
          <p:cNvPr id="1026" name="Picture 2" descr="http://www.natpryce.com/articles/images/synesketch/tomcat-5.5.2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247" y="1690688"/>
            <a:ext cx="4486275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76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Desarrollo del proyecto</a:t>
            </a:r>
            <a:br>
              <a:rPr lang="es-E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3600" dirty="0">
                <a:solidFill>
                  <a:schemeClr val="accent1">
                    <a:lumMod val="50000"/>
                  </a:schemeClr>
                </a:solidFill>
              </a:rPr>
              <a:t>Diseño orientado a </a:t>
            </a:r>
            <a:r>
              <a:rPr lang="es-ES" sz="3600" dirty="0" smtClean="0">
                <a:solidFill>
                  <a:schemeClr val="accent1">
                    <a:lumMod val="50000"/>
                  </a:schemeClr>
                </a:solidFill>
              </a:rPr>
              <a:t>niños I</a:t>
            </a:r>
            <a:endParaRPr lang="es-E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Investigación de diseño de apps para niños</a:t>
            </a:r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</p:txBody>
      </p:sp>
      <p:pic>
        <p:nvPicPr>
          <p:cNvPr id="7" name="Picture 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43"/>
          <a:stretch/>
        </p:blipFill>
        <p:spPr>
          <a:xfrm>
            <a:off x="4032617" y="3098043"/>
            <a:ext cx="4033606" cy="2295323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72"/>
          <a:stretch/>
        </p:blipFill>
        <p:spPr>
          <a:xfrm>
            <a:off x="594815" y="3098043"/>
            <a:ext cx="3240651" cy="2295323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750"/>
          <a:stretch/>
        </p:blipFill>
        <p:spPr>
          <a:xfrm>
            <a:off x="8263374" y="3098043"/>
            <a:ext cx="3333811" cy="229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0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Desarrollo del proyecto</a:t>
            </a:r>
            <a:br>
              <a:rPr lang="es-E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3600" dirty="0">
                <a:solidFill>
                  <a:schemeClr val="accent1">
                    <a:lumMod val="50000"/>
                  </a:schemeClr>
                </a:solidFill>
              </a:rPr>
              <a:t>Diseño orientado a </a:t>
            </a:r>
            <a:r>
              <a:rPr lang="es-ES" sz="3600" dirty="0" smtClean="0">
                <a:solidFill>
                  <a:schemeClr val="accent1">
                    <a:lumMod val="50000"/>
                  </a:schemeClr>
                </a:solidFill>
              </a:rPr>
              <a:t>niños II</a:t>
            </a:r>
            <a:endParaRPr lang="es-E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658" y="1893863"/>
            <a:ext cx="2447627" cy="435133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125" y="1896126"/>
            <a:ext cx="2445082" cy="434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14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Desarrollo del proyecto</a:t>
            </a:r>
            <a:br>
              <a:rPr lang="es-E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3600" dirty="0">
                <a:solidFill>
                  <a:schemeClr val="accent1">
                    <a:lumMod val="50000"/>
                  </a:schemeClr>
                </a:solidFill>
              </a:rPr>
              <a:t>Diseño orientado a </a:t>
            </a:r>
            <a:r>
              <a:rPr lang="es-ES" sz="3600" dirty="0" smtClean="0">
                <a:solidFill>
                  <a:schemeClr val="accent1">
                    <a:lumMod val="50000"/>
                  </a:schemeClr>
                </a:solidFill>
              </a:rPr>
              <a:t>niños III</a:t>
            </a:r>
            <a:endParaRPr lang="es-E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891269" y="1871449"/>
            <a:ext cx="7090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Seis emociones básicas (Paul </a:t>
            </a:r>
            <a:r>
              <a:rPr lang="es-ES" sz="2800" dirty="0" err="1" smtClean="0"/>
              <a:t>Ekman</a:t>
            </a:r>
            <a:r>
              <a:rPr lang="es-ES" sz="2800" dirty="0" smtClean="0"/>
              <a:t>)</a:t>
            </a:r>
            <a:endParaRPr lang="es-E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480" y="2679560"/>
            <a:ext cx="2003606" cy="31882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963" y="2687509"/>
            <a:ext cx="2011557" cy="31803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197" y="2679560"/>
            <a:ext cx="2003606" cy="318032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21170" y="6046304"/>
            <a:ext cx="8131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Felicidad		      Tristeza		         Enfado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279128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Desarrollo del proyecto</a:t>
            </a:r>
            <a:br>
              <a:rPr lang="es-E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3600" dirty="0">
                <a:solidFill>
                  <a:schemeClr val="accent1">
                    <a:lumMod val="50000"/>
                  </a:schemeClr>
                </a:solidFill>
              </a:rPr>
              <a:t>Diseño orientado a </a:t>
            </a:r>
            <a:r>
              <a:rPr lang="es-ES" sz="3600" dirty="0" smtClean="0">
                <a:solidFill>
                  <a:schemeClr val="accent1">
                    <a:lumMod val="50000"/>
                  </a:schemeClr>
                </a:solidFill>
              </a:rPr>
              <a:t>niños III</a:t>
            </a:r>
            <a:endParaRPr lang="es-E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891269" y="1871449"/>
            <a:ext cx="7090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Seis emociones básicas (Paul </a:t>
            </a:r>
            <a:r>
              <a:rPr lang="es-ES" sz="2800" dirty="0" err="1" smtClean="0"/>
              <a:t>Ekman</a:t>
            </a:r>
            <a:r>
              <a:rPr lang="es-ES" sz="2800" dirty="0" smtClean="0"/>
              <a:t>)</a:t>
            </a:r>
            <a:endParaRPr lang="es-E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221" y="2575430"/>
            <a:ext cx="2011557" cy="31882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404" y="2591330"/>
            <a:ext cx="2003606" cy="31564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989" y="2575430"/>
            <a:ext cx="2003606" cy="31882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95572" y="5770059"/>
            <a:ext cx="7997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 Sorpresa		         Asco			Miedo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4025002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Desarrollo del proyecto</a:t>
            </a:r>
            <a:br>
              <a:rPr lang="es-E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3600" dirty="0">
                <a:solidFill>
                  <a:schemeClr val="accent1">
                    <a:lumMod val="50000"/>
                  </a:schemeClr>
                </a:solidFill>
              </a:rPr>
              <a:t>Diseño orientado a </a:t>
            </a:r>
            <a:r>
              <a:rPr lang="es-ES" sz="3600" dirty="0" smtClean="0">
                <a:solidFill>
                  <a:schemeClr val="accent1">
                    <a:lumMod val="50000"/>
                  </a:schemeClr>
                </a:solidFill>
              </a:rPr>
              <a:t>niños IV</a:t>
            </a:r>
            <a:endParaRPr lang="es-E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92295"/>
          </a:xfrm>
        </p:spPr>
        <p:txBody>
          <a:bodyPr/>
          <a:lstStyle/>
          <a:p>
            <a:r>
              <a:rPr lang="es-ES" dirty="0" smtClean="0"/>
              <a:t>Emociones presentes en videojuegos</a:t>
            </a:r>
          </a:p>
          <a:p>
            <a:r>
              <a:rPr lang="es-ES" dirty="0" smtClean="0"/>
              <a:t>Emociones presentes en instrumentos emocionales para niños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952" y="2914632"/>
            <a:ext cx="2337747" cy="32023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282" y="2914632"/>
            <a:ext cx="2017508" cy="32103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236" y="2921527"/>
            <a:ext cx="2017508" cy="32103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378" y="2914632"/>
            <a:ext cx="2017508" cy="32103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75582" y="6088891"/>
            <a:ext cx="9778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Vergüenza		Diversión		Orgullo	       Neutral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71680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Desarrollo del proyecto</a:t>
            </a:r>
            <a:br>
              <a:rPr lang="es-E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3600" dirty="0">
                <a:solidFill>
                  <a:schemeClr val="accent1">
                    <a:lumMod val="50000"/>
                  </a:schemeClr>
                </a:solidFill>
              </a:rPr>
              <a:t>Implementación </a:t>
            </a:r>
            <a:r>
              <a:rPr lang="es-ES" sz="3600" dirty="0" smtClean="0">
                <a:solidFill>
                  <a:schemeClr val="accent1">
                    <a:lumMod val="50000"/>
                  </a:schemeClr>
                </a:solidFill>
              </a:rPr>
              <a:t>I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 smtClean="0"/>
          </a:p>
          <a:p>
            <a:r>
              <a:rPr lang="es-ES" dirty="0" smtClean="0"/>
              <a:t>Android (4.0 – 5.0)</a:t>
            </a:r>
          </a:p>
          <a:p>
            <a:r>
              <a:rPr lang="es-ES" dirty="0" smtClean="0"/>
              <a:t>Nativo</a:t>
            </a:r>
          </a:p>
          <a:p>
            <a:endParaRPr lang="es-ES" dirty="0"/>
          </a:p>
          <a:p>
            <a:r>
              <a:rPr lang="es-ES" dirty="0" smtClean="0"/>
              <a:t>Móviles y </a:t>
            </a:r>
            <a:r>
              <a:rPr lang="es-ES" dirty="0" err="1" smtClean="0"/>
              <a:t>Tablets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357" y="2174527"/>
            <a:ext cx="5523290" cy="3682193"/>
          </a:xfrm>
          <a:prstGeom prst="rect">
            <a:avLst/>
          </a:prstGeom>
        </p:spPr>
      </p:pic>
      <p:pic>
        <p:nvPicPr>
          <p:cNvPr id="6" name="Picture 4" descr="http://mimovilandroid.com/wp-content/uploads/2012/08/Android-4.0-Ice-Cream-Sandwi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692" y="4201552"/>
            <a:ext cx="1803113" cy="197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18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Desarrollo del proyecto</a:t>
            </a:r>
            <a:br>
              <a:rPr lang="es-E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3600" dirty="0">
                <a:solidFill>
                  <a:schemeClr val="accent1">
                    <a:lumMod val="50000"/>
                  </a:schemeClr>
                </a:solidFill>
              </a:rPr>
              <a:t>Implementación II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88" y="1817299"/>
            <a:ext cx="2512308" cy="446632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583" y="1817298"/>
            <a:ext cx="2512308" cy="44663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613" y="1817298"/>
            <a:ext cx="2512308" cy="44663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643" y="1817298"/>
            <a:ext cx="2512308" cy="446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00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Desarrollo del proyecto</a:t>
            </a:r>
            <a:br>
              <a:rPr lang="es-E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3600" dirty="0">
                <a:solidFill>
                  <a:schemeClr val="accent1">
                    <a:lumMod val="50000"/>
                  </a:schemeClr>
                </a:solidFill>
              </a:rPr>
              <a:t>Implementación </a:t>
            </a:r>
            <a:r>
              <a:rPr lang="es-ES" sz="3600" dirty="0" smtClean="0">
                <a:solidFill>
                  <a:schemeClr val="accent1">
                    <a:lumMod val="50000"/>
                  </a:schemeClr>
                </a:solidFill>
              </a:rPr>
              <a:t>III</a:t>
            </a:r>
            <a:endParaRPr lang="es-E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3036481"/>
              </p:ext>
            </p:extLst>
          </p:nvPr>
        </p:nvGraphicFramePr>
        <p:xfrm>
          <a:off x="1324121" y="2380156"/>
          <a:ext cx="9543757" cy="1998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38200" y="1856936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Flujo de datos de la aplicación</a:t>
            </a:r>
            <a:endParaRPr lang="es-E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5068330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 smtClean="0"/>
              <a:t>Envío por correo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 smtClean="0"/>
              <a:t>Borrado de datos</a:t>
            </a:r>
          </a:p>
        </p:txBody>
      </p:sp>
    </p:spTree>
    <p:extLst>
      <p:ext uri="{BB962C8B-B14F-4D97-AF65-F5344CB8AC3E}">
        <p14:creationId xmlns:p14="http://schemas.microsoft.com/office/powerpoint/2010/main" val="211853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Evaluación de la Aplicación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3600" dirty="0" smtClean="0">
                <a:solidFill>
                  <a:schemeClr val="accent1">
                    <a:lumMod val="50000"/>
                  </a:schemeClr>
                </a:solidFill>
              </a:rPr>
              <a:t>Objetivos</a:t>
            </a:r>
            <a:endParaRPr lang="es-ES" sz="36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47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>
                <a:ln w="0">
                  <a:noFill/>
                </a:ln>
                <a:solidFill>
                  <a:schemeClr val="accent1">
                    <a:lumMod val="75000"/>
                  </a:schemeClr>
                </a:solidFill>
              </a:rPr>
              <a:t>Índice</a:t>
            </a:r>
            <a:endParaRPr lang="es-ES" dirty="0">
              <a:ln w="0">
                <a:noFill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Introducción</a:t>
            </a:r>
          </a:p>
          <a:p>
            <a:r>
              <a:rPr lang="es-ES" dirty="0" smtClean="0"/>
              <a:t>Metodología</a:t>
            </a:r>
          </a:p>
          <a:p>
            <a:r>
              <a:rPr lang="es-ES" dirty="0" smtClean="0"/>
              <a:t>Desarrollo del proyecto</a:t>
            </a:r>
          </a:p>
          <a:p>
            <a:r>
              <a:rPr lang="es-ES" dirty="0" smtClean="0"/>
              <a:t>Evaluación de la aplicación</a:t>
            </a:r>
          </a:p>
          <a:p>
            <a:r>
              <a:rPr lang="es-ES" dirty="0" smtClean="0"/>
              <a:t>Conclusiones y líneas futuras</a:t>
            </a:r>
          </a:p>
          <a:p>
            <a:r>
              <a:rPr lang="es-ES" dirty="0" smtClean="0"/>
              <a:t>Bibliografía</a:t>
            </a:r>
          </a:p>
        </p:txBody>
      </p:sp>
    </p:spTree>
    <p:extLst>
      <p:ext uri="{BB962C8B-B14F-4D97-AF65-F5344CB8AC3E}">
        <p14:creationId xmlns:p14="http://schemas.microsoft.com/office/powerpoint/2010/main" val="219638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Evaluación de la Aplicación</a:t>
            </a:r>
            <a:br>
              <a:rPr lang="es-E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3600" dirty="0" smtClean="0">
                <a:solidFill>
                  <a:schemeClr val="accent1">
                    <a:lumMod val="50000"/>
                  </a:schemeClr>
                </a:solidFill>
              </a:rPr>
              <a:t>Cuestionarios Icono-Emoción</a:t>
            </a:r>
            <a:endParaRPr lang="es-ES" dirty="0"/>
          </a:p>
        </p:txBody>
      </p:sp>
      <p:pic>
        <p:nvPicPr>
          <p:cNvPr id="8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398108" cy="4351338"/>
          </a:xfrm>
        </p:spPr>
      </p:pic>
      <p:sp>
        <p:nvSpPr>
          <p:cNvPr id="3" name="TextBox 2"/>
          <p:cNvSpPr txBox="1"/>
          <p:nvPr/>
        </p:nvSpPr>
        <p:spPr>
          <a:xfrm>
            <a:off x="7424051" y="1817297"/>
            <a:ext cx="42239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 err="1" smtClean="0"/>
              <a:t>Card</a:t>
            </a:r>
            <a:r>
              <a:rPr lang="es-ES" sz="2800" dirty="0" smtClean="0"/>
              <a:t> </a:t>
            </a:r>
            <a:r>
              <a:rPr lang="es-ES" sz="2800" dirty="0" err="1" smtClean="0"/>
              <a:t>Sorting</a:t>
            </a:r>
            <a:endParaRPr lang="es-ES" sz="2800" dirty="0" smtClean="0"/>
          </a:p>
          <a:p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 smtClean="0"/>
              <a:t>Abierto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 smtClean="0"/>
              <a:t>Cerrado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53541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Evaluación de la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Aplicación</a:t>
            </a:r>
            <a:b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3600" dirty="0" err="1" smtClean="0">
                <a:solidFill>
                  <a:schemeClr val="accent1">
                    <a:lumMod val="50000"/>
                  </a:schemeClr>
                </a:solidFill>
              </a:rPr>
              <a:t>Fun</a:t>
            </a:r>
            <a:r>
              <a:rPr lang="es-ES" sz="36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3600" dirty="0" err="1" smtClean="0">
                <a:solidFill>
                  <a:schemeClr val="accent1">
                    <a:lumMod val="50000"/>
                  </a:schemeClr>
                </a:solidFill>
              </a:rPr>
              <a:t>Toolkit</a:t>
            </a:r>
            <a:endParaRPr lang="es-E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840" y="1986029"/>
            <a:ext cx="6366590" cy="14403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129" y="3721682"/>
            <a:ext cx="4004603" cy="24552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772" y="3721681"/>
            <a:ext cx="4521591" cy="243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2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Evaluación de la Aplicación</a:t>
            </a:r>
            <a:br>
              <a:rPr lang="es-E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3600" dirty="0">
                <a:solidFill>
                  <a:schemeClr val="accent1">
                    <a:lumMod val="50000"/>
                  </a:schemeClr>
                </a:solidFill>
              </a:rPr>
              <a:t>Cuestionarios UX I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 smtClean="0"/>
              <a:t>Smileyometer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770596"/>
            <a:ext cx="10058400" cy="168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42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Evaluación de la Aplicación</a:t>
            </a:r>
            <a:br>
              <a:rPr lang="es-E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3600" dirty="0">
                <a:solidFill>
                  <a:schemeClr val="accent1">
                    <a:lumMod val="50000"/>
                  </a:schemeClr>
                </a:solidFill>
              </a:rPr>
              <a:t>Cuestionarios </a:t>
            </a:r>
            <a:r>
              <a:rPr lang="es-ES" sz="3600" dirty="0" smtClean="0">
                <a:solidFill>
                  <a:schemeClr val="accent1">
                    <a:lumMod val="50000"/>
                  </a:schemeClr>
                </a:solidFill>
              </a:rPr>
              <a:t>UX II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 smtClean="0"/>
              <a:t>Fun</a:t>
            </a:r>
            <a:r>
              <a:rPr lang="es-ES" dirty="0" smtClean="0"/>
              <a:t> </a:t>
            </a:r>
            <a:r>
              <a:rPr lang="es-ES" dirty="0" err="1" smtClean="0"/>
              <a:t>Sorter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134" y="1825625"/>
            <a:ext cx="7925906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5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Evaluación de la Aplicación</a:t>
            </a:r>
            <a:br>
              <a:rPr lang="es-E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3600" dirty="0" smtClean="0">
                <a:solidFill>
                  <a:schemeClr val="accent1">
                    <a:lumMod val="50000"/>
                  </a:schemeClr>
                </a:solidFill>
              </a:rPr>
              <a:t>Metodología</a:t>
            </a:r>
            <a:endParaRPr lang="es-E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18078434"/>
              </p:ext>
            </p:extLst>
          </p:nvPr>
        </p:nvGraphicFramePr>
        <p:xfrm>
          <a:off x="1328615" y="1871002"/>
          <a:ext cx="9321800" cy="4515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3724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4900" dirty="0">
                <a:solidFill>
                  <a:schemeClr val="accent1">
                    <a:lumMod val="75000"/>
                  </a:schemeClr>
                </a:solidFill>
              </a:rPr>
              <a:t>Evaluación de la Aplicación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4000" dirty="0">
                <a:solidFill>
                  <a:schemeClr val="accent1">
                    <a:lumMod val="50000"/>
                  </a:schemeClr>
                </a:solidFill>
              </a:rPr>
              <a:t>RESULTADOS: Correlación icono-emoción</a:t>
            </a:r>
            <a:endParaRPr lang="es-ES" sz="40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1372029"/>
              </p:ext>
            </p:extLst>
          </p:nvPr>
        </p:nvGraphicFramePr>
        <p:xfrm>
          <a:off x="1931962" y="1693253"/>
          <a:ext cx="3421967" cy="4897112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1587511"/>
                <a:gridCol w="1834456"/>
              </a:tblGrid>
              <a:tr h="445192">
                <a:tc>
                  <a:txBody>
                    <a:bodyPr/>
                    <a:lstStyle/>
                    <a:p>
                      <a:r>
                        <a:rPr lang="es-ES" dirty="0" smtClean="0"/>
                        <a:t>Emoción</a:t>
                      </a:r>
                      <a:endParaRPr lang="es-ES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Aciertos</a:t>
                      </a:r>
                      <a:endParaRPr lang="es-ES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5192">
                <a:tc>
                  <a:txBody>
                    <a:bodyPr/>
                    <a:lstStyle/>
                    <a:p>
                      <a:r>
                        <a:rPr lang="es-ES" dirty="0" smtClean="0"/>
                        <a:t>Enfado</a:t>
                      </a:r>
                      <a:endParaRPr lang="es-E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100%</a:t>
                      </a:r>
                      <a:endParaRPr lang="es-E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CC33"/>
                    </a:solidFill>
                  </a:tcPr>
                </a:tc>
              </a:tr>
              <a:tr h="445192">
                <a:tc>
                  <a:txBody>
                    <a:bodyPr/>
                    <a:lstStyle/>
                    <a:p>
                      <a:r>
                        <a:rPr lang="es-ES" dirty="0" smtClean="0"/>
                        <a:t>Tristeza</a:t>
                      </a:r>
                      <a:endParaRPr lang="es-E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100%</a:t>
                      </a:r>
                      <a:endParaRPr lang="es-E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CC33"/>
                    </a:solidFill>
                  </a:tcPr>
                </a:tc>
              </a:tr>
              <a:tr h="445192">
                <a:tc>
                  <a:txBody>
                    <a:bodyPr/>
                    <a:lstStyle/>
                    <a:p>
                      <a:r>
                        <a:rPr lang="es-ES" dirty="0" smtClean="0"/>
                        <a:t>Asco</a:t>
                      </a:r>
                      <a:endParaRPr lang="es-E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92,59%</a:t>
                      </a:r>
                      <a:endParaRPr lang="es-E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CC33"/>
                    </a:solidFill>
                  </a:tcPr>
                </a:tc>
              </a:tr>
              <a:tr h="445192">
                <a:tc>
                  <a:txBody>
                    <a:bodyPr/>
                    <a:lstStyle/>
                    <a:p>
                      <a:r>
                        <a:rPr lang="es-ES" dirty="0" smtClean="0"/>
                        <a:t>Miedo</a:t>
                      </a:r>
                      <a:endParaRPr lang="es-E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92,59%</a:t>
                      </a:r>
                      <a:endParaRPr lang="es-E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CC33"/>
                    </a:solidFill>
                  </a:tcPr>
                </a:tc>
              </a:tr>
              <a:tr h="445192">
                <a:tc>
                  <a:txBody>
                    <a:bodyPr/>
                    <a:lstStyle/>
                    <a:p>
                      <a:r>
                        <a:rPr lang="es-ES" dirty="0" smtClean="0"/>
                        <a:t>Felicidad</a:t>
                      </a:r>
                      <a:endParaRPr lang="es-E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92,59%</a:t>
                      </a:r>
                      <a:endParaRPr lang="es-E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CC33"/>
                    </a:solidFill>
                  </a:tcPr>
                </a:tc>
              </a:tr>
              <a:tr h="445192">
                <a:tc>
                  <a:txBody>
                    <a:bodyPr/>
                    <a:lstStyle/>
                    <a:p>
                      <a:r>
                        <a:rPr lang="es-ES" dirty="0" smtClean="0"/>
                        <a:t>Sorpresa</a:t>
                      </a:r>
                      <a:endParaRPr lang="es-E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88,89%</a:t>
                      </a:r>
                      <a:endParaRPr lang="es-E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CC33"/>
                    </a:solidFill>
                  </a:tcPr>
                </a:tc>
              </a:tr>
              <a:tr h="445192">
                <a:tc>
                  <a:txBody>
                    <a:bodyPr/>
                    <a:lstStyle/>
                    <a:p>
                      <a:r>
                        <a:rPr lang="es-ES" dirty="0" smtClean="0"/>
                        <a:t>Diversión</a:t>
                      </a:r>
                      <a:endParaRPr lang="es-E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74,07%</a:t>
                      </a:r>
                      <a:endParaRPr lang="es-E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</a:tr>
              <a:tr h="445192">
                <a:tc>
                  <a:txBody>
                    <a:bodyPr/>
                    <a:lstStyle/>
                    <a:p>
                      <a:r>
                        <a:rPr lang="es-ES" dirty="0" smtClean="0"/>
                        <a:t>Vergüenza</a:t>
                      </a:r>
                      <a:endParaRPr lang="es-E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59,26%</a:t>
                      </a:r>
                      <a:endParaRPr lang="es-E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</a:tr>
              <a:tr h="445192">
                <a:tc>
                  <a:txBody>
                    <a:bodyPr/>
                    <a:lstStyle/>
                    <a:p>
                      <a:r>
                        <a:rPr lang="es-ES" dirty="0" smtClean="0"/>
                        <a:t>Orgullo</a:t>
                      </a:r>
                      <a:endParaRPr lang="es-E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14,81%</a:t>
                      </a:r>
                      <a:endParaRPr lang="es-E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445192">
                <a:tc>
                  <a:txBody>
                    <a:bodyPr/>
                    <a:lstStyle/>
                    <a:p>
                      <a:r>
                        <a:rPr lang="es-ES" dirty="0" smtClean="0"/>
                        <a:t>Neutral</a:t>
                      </a:r>
                      <a:endParaRPr lang="es-E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7,41%</a:t>
                      </a:r>
                      <a:endParaRPr lang="es-E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7098128"/>
              </p:ext>
            </p:extLst>
          </p:nvPr>
        </p:nvGraphicFramePr>
        <p:xfrm>
          <a:off x="6617676" y="1690693"/>
          <a:ext cx="3581400" cy="487410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696330"/>
                <a:gridCol w="1885070"/>
              </a:tblGrid>
              <a:tr h="443100">
                <a:tc>
                  <a:txBody>
                    <a:bodyPr/>
                    <a:lstStyle/>
                    <a:p>
                      <a:r>
                        <a:rPr lang="es-ES" dirty="0" smtClean="0"/>
                        <a:t>Emoción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Aciertos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3100">
                <a:tc>
                  <a:txBody>
                    <a:bodyPr/>
                    <a:lstStyle/>
                    <a:p>
                      <a:r>
                        <a:rPr lang="es-ES" dirty="0" smtClean="0"/>
                        <a:t>Enfado</a:t>
                      </a:r>
                      <a:endParaRPr lang="es-E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100%</a:t>
                      </a:r>
                      <a:endParaRPr lang="es-E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3CC33"/>
                    </a:solidFill>
                  </a:tcPr>
                </a:tc>
              </a:tr>
              <a:tr h="443100">
                <a:tc>
                  <a:txBody>
                    <a:bodyPr/>
                    <a:lstStyle/>
                    <a:p>
                      <a:r>
                        <a:rPr lang="es-ES" dirty="0" smtClean="0"/>
                        <a:t>Asco</a:t>
                      </a:r>
                      <a:endParaRPr lang="es-ES" dirty="0"/>
                    </a:p>
                  </a:txBody>
                  <a:tcPr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100%</a:t>
                      </a:r>
                      <a:endParaRPr lang="es-ES" dirty="0"/>
                    </a:p>
                  </a:txBody>
                  <a:tcPr>
                    <a:solidFill>
                      <a:srgbClr val="33CC33"/>
                    </a:solidFill>
                  </a:tcPr>
                </a:tc>
              </a:tr>
              <a:tr h="443100">
                <a:tc>
                  <a:txBody>
                    <a:bodyPr/>
                    <a:lstStyle/>
                    <a:p>
                      <a:r>
                        <a:rPr lang="es-ES" dirty="0" smtClean="0"/>
                        <a:t>Miedo</a:t>
                      </a:r>
                      <a:endParaRPr lang="es-ES" dirty="0"/>
                    </a:p>
                  </a:txBody>
                  <a:tcPr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96,27%</a:t>
                      </a:r>
                      <a:endParaRPr lang="es-ES" dirty="0"/>
                    </a:p>
                  </a:txBody>
                  <a:tcPr>
                    <a:solidFill>
                      <a:srgbClr val="33CC33"/>
                    </a:solidFill>
                  </a:tcPr>
                </a:tc>
              </a:tr>
              <a:tr h="443100">
                <a:tc>
                  <a:txBody>
                    <a:bodyPr/>
                    <a:lstStyle/>
                    <a:p>
                      <a:r>
                        <a:rPr lang="es-ES" dirty="0" smtClean="0"/>
                        <a:t>Diversión</a:t>
                      </a:r>
                      <a:endParaRPr lang="es-ES" dirty="0"/>
                    </a:p>
                  </a:txBody>
                  <a:tcPr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96,27%</a:t>
                      </a:r>
                      <a:endParaRPr lang="es-ES" dirty="0"/>
                    </a:p>
                  </a:txBody>
                  <a:tcPr>
                    <a:solidFill>
                      <a:srgbClr val="33CC33"/>
                    </a:solidFill>
                  </a:tcPr>
                </a:tc>
              </a:tr>
              <a:tr h="443100">
                <a:tc>
                  <a:txBody>
                    <a:bodyPr/>
                    <a:lstStyle/>
                    <a:p>
                      <a:r>
                        <a:rPr lang="es-ES" dirty="0" smtClean="0"/>
                        <a:t>Felicidad</a:t>
                      </a:r>
                      <a:endParaRPr lang="es-ES" dirty="0"/>
                    </a:p>
                  </a:txBody>
                  <a:tcPr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96,27%</a:t>
                      </a:r>
                      <a:endParaRPr lang="es-ES" dirty="0"/>
                    </a:p>
                  </a:txBody>
                  <a:tcPr>
                    <a:solidFill>
                      <a:srgbClr val="33CC33"/>
                    </a:solidFill>
                  </a:tcPr>
                </a:tc>
              </a:tr>
              <a:tr h="443100">
                <a:tc>
                  <a:txBody>
                    <a:bodyPr/>
                    <a:lstStyle/>
                    <a:p>
                      <a:r>
                        <a:rPr lang="es-ES" dirty="0" smtClean="0"/>
                        <a:t>Tristeza</a:t>
                      </a:r>
                      <a:endParaRPr lang="es-ES" dirty="0"/>
                    </a:p>
                  </a:txBody>
                  <a:tcPr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92,59%</a:t>
                      </a:r>
                      <a:endParaRPr lang="es-ES" dirty="0"/>
                    </a:p>
                  </a:txBody>
                  <a:tcPr>
                    <a:solidFill>
                      <a:srgbClr val="33CC33"/>
                    </a:solidFill>
                  </a:tcPr>
                </a:tc>
              </a:tr>
              <a:tr h="443100">
                <a:tc>
                  <a:txBody>
                    <a:bodyPr/>
                    <a:lstStyle/>
                    <a:p>
                      <a:r>
                        <a:rPr lang="es-ES" dirty="0" smtClean="0"/>
                        <a:t>Vergüenza</a:t>
                      </a:r>
                      <a:endParaRPr lang="es-ES" dirty="0"/>
                    </a:p>
                  </a:txBody>
                  <a:tcPr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92,59%</a:t>
                      </a:r>
                      <a:endParaRPr lang="es-ES" dirty="0"/>
                    </a:p>
                  </a:txBody>
                  <a:tcPr>
                    <a:solidFill>
                      <a:srgbClr val="33CC33"/>
                    </a:solidFill>
                  </a:tcPr>
                </a:tc>
              </a:tr>
              <a:tr h="443100">
                <a:tc>
                  <a:txBody>
                    <a:bodyPr/>
                    <a:lstStyle/>
                    <a:p>
                      <a:r>
                        <a:rPr lang="es-ES" dirty="0" smtClean="0"/>
                        <a:t>Sorpresa</a:t>
                      </a:r>
                      <a:endParaRPr lang="es-ES" dirty="0"/>
                    </a:p>
                  </a:txBody>
                  <a:tcPr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92,59%</a:t>
                      </a:r>
                      <a:endParaRPr lang="es-ES" dirty="0"/>
                    </a:p>
                  </a:txBody>
                  <a:tcPr>
                    <a:solidFill>
                      <a:srgbClr val="33CC33"/>
                    </a:solidFill>
                  </a:tcPr>
                </a:tc>
              </a:tr>
              <a:tr h="443100">
                <a:tc>
                  <a:txBody>
                    <a:bodyPr/>
                    <a:lstStyle/>
                    <a:p>
                      <a:r>
                        <a:rPr lang="es-ES" dirty="0" smtClean="0"/>
                        <a:t>Orgullo</a:t>
                      </a:r>
                      <a:endParaRPr lang="es-E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66,66%</a:t>
                      </a:r>
                      <a:endParaRPr lang="es-E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443100">
                <a:tc>
                  <a:txBody>
                    <a:bodyPr/>
                    <a:lstStyle/>
                    <a:p>
                      <a:r>
                        <a:rPr lang="es-ES" dirty="0" smtClean="0"/>
                        <a:t>Neutral</a:t>
                      </a:r>
                      <a:endParaRPr lang="es-E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66,66%</a:t>
                      </a:r>
                      <a:endParaRPr lang="es-E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283768" y="3358487"/>
            <a:ext cx="615553" cy="15615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s-ES" sz="2800" dirty="0" smtClean="0"/>
              <a:t>Libre</a:t>
            </a:r>
            <a:endParaRPr lang="es-E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002123" y="3358487"/>
            <a:ext cx="615553" cy="15615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s-ES" sz="2800" dirty="0" smtClean="0"/>
              <a:t>Cerrado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264971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Evaluación de la Aplicación</a:t>
            </a:r>
            <a:br>
              <a:rPr lang="es-E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3600" dirty="0" smtClean="0">
                <a:solidFill>
                  <a:schemeClr val="accent1">
                    <a:lumMod val="50000"/>
                  </a:schemeClr>
                </a:solidFill>
              </a:rPr>
              <a:t>RESULTADOS: Correlación icono-emoción</a:t>
            </a:r>
            <a:endParaRPr lang="es-ES" sz="3600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553297942"/>
              </p:ext>
            </p:extLst>
          </p:nvPr>
        </p:nvGraphicFramePr>
        <p:xfrm>
          <a:off x="2032000" y="2184152"/>
          <a:ext cx="8128000" cy="3634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7895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Evaluación de la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Aplicación</a:t>
            </a:r>
            <a:b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3600" dirty="0">
                <a:solidFill>
                  <a:schemeClr val="accent1">
                    <a:lumMod val="50000"/>
                  </a:schemeClr>
                </a:solidFill>
              </a:rPr>
              <a:t>RESULTADOS: </a:t>
            </a:r>
            <a:r>
              <a:rPr lang="es-ES" sz="3600" dirty="0" smtClean="0">
                <a:solidFill>
                  <a:schemeClr val="accent1">
                    <a:lumMod val="50000"/>
                  </a:schemeClr>
                </a:solidFill>
              </a:rPr>
              <a:t>UX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86274"/>
          </a:xfrm>
        </p:spPr>
        <p:txBody>
          <a:bodyPr/>
          <a:lstStyle/>
          <a:p>
            <a:endParaRPr lang="es-ES" dirty="0" smtClean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208113"/>
              </p:ext>
            </p:extLst>
          </p:nvPr>
        </p:nvGraphicFramePr>
        <p:xfrm>
          <a:off x="2540390" y="1826669"/>
          <a:ext cx="5195246" cy="37690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97623"/>
                <a:gridCol w="2597623"/>
              </a:tblGrid>
              <a:tr h="376909">
                <a:tc>
                  <a:txBody>
                    <a:bodyPr/>
                    <a:lstStyle/>
                    <a:p>
                      <a:r>
                        <a:rPr lang="es-ES" dirty="0" smtClean="0"/>
                        <a:t>Valoración General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0" dirty="0" smtClean="0"/>
                        <a:t>88,56%</a:t>
                      </a:r>
                      <a:endParaRPr lang="es-ES" b="0" dirty="0"/>
                    </a:p>
                  </a:txBody>
                  <a:tcPr>
                    <a:solidFill>
                      <a:srgbClr val="33CC3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679719"/>
              </p:ext>
            </p:extLst>
          </p:nvPr>
        </p:nvGraphicFramePr>
        <p:xfrm>
          <a:off x="780335" y="2716468"/>
          <a:ext cx="6772422" cy="148336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2903805"/>
                <a:gridCol w="1955409"/>
                <a:gridCol w="1913208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Gustó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Funcionó</a:t>
                      </a:r>
                      <a:endParaRPr lang="es-E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 smtClean="0"/>
                        <a:t>Actividad 1 – Emoción</a:t>
                      </a:r>
                      <a:endParaRPr lang="es-ES" b="1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66,67%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64,44%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 smtClean="0"/>
                        <a:t>Actividad 2 – Intensidad</a:t>
                      </a:r>
                      <a:endParaRPr lang="es-ES" b="1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52,22%</a:t>
                      </a:r>
                      <a:endParaRPr lang="es-E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74,44%</a:t>
                      </a:r>
                      <a:endParaRPr lang="es-ES" dirty="0"/>
                    </a:p>
                  </a:txBody>
                  <a:tcPr>
                    <a:solidFill>
                      <a:srgbClr val="33CC3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 smtClean="0"/>
                        <a:t>Actividad 3 – Por qué</a:t>
                      </a:r>
                      <a:endParaRPr lang="es-ES" b="1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63,33%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61,11%</a:t>
                      </a:r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80335" y="4271500"/>
            <a:ext cx="7702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smtClean="0"/>
              <a:t>Error al rellenar (Gustar-Funcionar)</a:t>
            </a:r>
            <a:endParaRPr lang="es-E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812" y="2003591"/>
            <a:ext cx="4858933" cy="453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33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Evaluación de la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Aplicación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3600" dirty="0">
                <a:solidFill>
                  <a:schemeClr val="accent1">
                    <a:lumMod val="50000"/>
                  </a:schemeClr>
                </a:solidFill>
              </a:rPr>
              <a:t>RESULTADOS: </a:t>
            </a:r>
            <a:r>
              <a:rPr lang="es-ES" sz="3600" dirty="0" smtClean="0">
                <a:solidFill>
                  <a:schemeClr val="accent1">
                    <a:lumMod val="50000"/>
                  </a:schemeClr>
                </a:solidFill>
              </a:rPr>
              <a:t>Usabilidad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La interfaz ha resultado fácil de usar</a:t>
            </a:r>
          </a:p>
          <a:p>
            <a:endParaRPr lang="es-ES" dirty="0"/>
          </a:p>
          <a:p>
            <a:r>
              <a:rPr lang="es-ES" dirty="0" smtClean="0"/>
              <a:t>PROBLEMAS:</a:t>
            </a:r>
          </a:p>
          <a:p>
            <a:pPr lvl="1"/>
            <a:r>
              <a:rPr lang="es-ES" dirty="0" smtClean="0"/>
              <a:t>Actividad de escritura: </a:t>
            </a:r>
            <a:r>
              <a:rPr lang="es-ES" i="1" dirty="0" smtClean="0"/>
              <a:t>teclado </a:t>
            </a:r>
            <a:r>
              <a:rPr lang="es-ES" i="1" dirty="0" err="1" smtClean="0"/>
              <a:t>qwerty</a:t>
            </a:r>
            <a:endParaRPr lang="es-ES" i="1" dirty="0" smtClean="0"/>
          </a:p>
          <a:p>
            <a:pPr lvl="1"/>
            <a:r>
              <a:rPr lang="es-ES" dirty="0" smtClean="0"/>
              <a:t>Doble navegación: </a:t>
            </a:r>
            <a:r>
              <a:rPr lang="es-ES" i="1" dirty="0" smtClean="0"/>
              <a:t>libro</a:t>
            </a:r>
            <a:r>
              <a:rPr lang="es-ES" dirty="0" smtClean="0"/>
              <a:t> y </a:t>
            </a:r>
            <a:r>
              <a:rPr lang="es-ES" i="1" dirty="0" smtClean="0"/>
              <a:t>números</a:t>
            </a:r>
            <a:endParaRPr lang="es-ES" dirty="0" smtClean="0"/>
          </a:p>
          <a:p>
            <a:pPr lvl="1"/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38" y="2811438"/>
            <a:ext cx="4046561" cy="404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7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Líneas Futuras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Extender la muestra de evaluación</a:t>
            </a:r>
          </a:p>
          <a:p>
            <a:endParaRPr lang="es-ES" dirty="0" smtClean="0"/>
          </a:p>
          <a:p>
            <a:r>
              <a:rPr lang="es-ES" dirty="0" smtClean="0"/>
              <a:t>Incorporar una base de datos</a:t>
            </a:r>
          </a:p>
          <a:p>
            <a:endParaRPr lang="es-ES" dirty="0" smtClean="0"/>
          </a:p>
          <a:p>
            <a:r>
              <a:rPr lang="es-ES" dirty="0" smtClean="0"/>
              <a:t>Solucionar problemas de la interfaz</a:t>
            </a:r>
          </a:p>
          <a:p>
            <a:endParaRPr lang="es-ES" dirty="0" smtClean="0"/>
          </a:p>
          <a:p>
            <a:r>
              <a:rPr lang="es-ES" dirty="0" smtClean="0"/>
              <a:t>Cambiar teclado por micrófono</a:t>
            </a:r>
            <a:br>
              <a:rPr lang="es-ES" dirty="0" smtClean="0"/>
            </a:br>
            <a:r>
              <a:rPr lang="es-ES" dirty="0" smtClean="0"/>
              <a:t>Reconocimiento por voz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290" y="711665"/>
            <a:ext cx="4236510" cy="546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0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Introducción</a:t>
            </a:r>
            <a:b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3600" dirty="0" smtClean="0">
                <a:solidFill>
                  <a:schemeClr val="accent1">
                    <a:lumMod val="50000"/>
                  </a:schemeClr>
                </a:solidFill>
              </a:rPr>
              <a:t>El mundo tal y como lo conocemos</a:t>
            </a:r>
            <a:endParaRPr lang="es-E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84896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Conclussions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dirty="0">
                <a:solidFill>
                  <a:schemeClr val="accent1">
                    <a:lumMod val="75000"/>
                  </a:schemeClr>
                </a:solidFill>
              </a:rPr>
            </a:b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UX </a:t>
            </a:r>
            <a:r>
              <a:rPr lang="es-ES" dirty="0" err="1" smtClean="0"/>
              <a:t>is</a:t>
            </a:r>
            <a:r>
              <a:rPr lang="es-ES" dirty="0" smtClean="0"/>
              <a:t> a real </a:t>
            </a:r>
            <a:r>
              <a:rPr lang="es-ES" dirty="0" err="1" smtClean="0"/>
              <a:t>problem</a:t>
            </a:r>
            <a:endParaRPr lang="es-ES" dirty="0" smtClean="0"/>
          </a:p>
          <a:p>
            <a:r>
              <a:rPr lang="es-ES" dirty="0" err="1" smtClean="0"/>
              <a:t>Help</a:t>
            </a:r>
            <a:r>
              <a:rPr lang="es-ES" dirty="0" smtClean="0"/>
              <a:t> </a:t>
            </a:r>
            <a:r>
              <a:rPr lang="es-ES" dirty="0" err="1" smtClean="0"/>
              <a:t>evaluators</a:t>
            </a:r>
            <a:endParaRPr lang="es-ES" dirty="0"/>
          </a:p>
          <a:p>
            <a:endParaRPr lang="es-ES" dirty="0" smtClean="0"/>
          </a:p>
          <a:p>
            <a:r>
              <a:rPr lang="es-ES" dirty="0" err="1" smtClean="0"/>
              <a:t>Unforgettable</a:t>
            </a:r>
            <a:r>
              <a:rPr lang="es-ES" dirty="0" smtClean="0"/>
              <a:t> </a:t>
            </a:r>
            <a:r>
              <a:rPr lang="es-ES" dirty="0" err="1" smtClean="0"/>
              <a:t>Experience</a:t>
            </a:r>
            <a:endParaRPr lang="es-ES" dirty="0" smtClean="0"/>
          </a:p>
          <a:p>
            <a:r>
              <a:rPr lang="es-ES" dirty="0" err="1" smtClean="0"/>
              <a:t>Already</a:t>
            </a:r>
            <a:r>
              <a:rPr lang="es-ES" dirty="0" smtClean="0"/>
              <a:t> </a:t>
            </a:r>
            <a:r>
              <a:rPr lang="es-ES" dirty="0" err="1" smtClean="0"/>
              <a:t>used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testing</a:t>
            </a:r>
            <a:r>
              <a:rPr lang="es-ES" dirty="0" smtClean="0"/>
              <a:t> </a:t>
            </a:r>
            <a:r>
              <a:rPr lang="es-ES" dirty="0" err="1" smtClean="0"/>
              <a:t>purpose</a:t>
            </a:r>
            <a:endParaRPr lang="es-E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338" y="1677152"/>
            <a:ext cx="2531144" cy="44998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025" y="3273243"/>
            <a:ext cx="2450232" cy="38989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32"/>
          <a:stretch/>
        </p:blipFill>
        <p:spPr>
          <a:xfrm rot="20837255">
            <a:off x="6636716" y="4712454"/>
            <a:ext cx="2377243" cy="292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Bibliografía I</a:t>
            </a:r>
            <a:endParaRPr lang="es-E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400" dirty="0" smtClean="0"/>
              <a:t>Imágenes usadas en la presentación: </a:t>
            </a:r>
            <a:r>
              <a:rPr lang="es-ES" sz="2400" dirty="0" err="1" smtClean="0"/>
              <a:t>Freepik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i="1" dirty="0">
                <a:hlinkClick r:id="rId2"/>
              </a:rPr>
              <a:t>http://www.freepik.es</a:t>
            </a:r>
            <a:r>
              <a:rPr lang="es-ES" sz="2400" i="1" dirty="0" smtClean="0">
                <a:hlinkClick r:id="rId2"/>
              </a:rPr>
              <a:t>/</a:t>
            </a:r>
            <a:endParaRPr lang="es-ES" sz="2400" i="1" dirty="0" smtClean="0"/>
          </a:p>
          <a:p>
            <a:r>
              <a:rPr lang="es-ES" altLang="es-ES" sz="2400" dirty="0"/>
              <a:t>Métodos y técnicas para la evaluación </a:t>
            </a:r>
            <a:r>
              <a:rPr lang="es-ES" altLang="es-ES" sz="2400" dirty="0" smtClean="0"/>
              <a:t>de </a:t>
            </a:r>
            <a:r>
              <a:rPr lang="es-ES" altLang="es-ES" sz="2400" dirty="0"/>
              <a:t>la experiencia emocional </a:t>
            </a:r>
            <a:r>
              <a:rPr lang="es-ES" altLang="es-ES" sz="2400" dirty="0" smtClean="0"/>
              <a:t>de </a:t>
            </a:r>
            <a:r>
              <a:rPr lang="es-ES" altLang="es-ES" sz="2400" dirty="0"/>
              <a:t>niños y niñas </a:t>
            </a:r>
            <a:r>
              <a:rPr lang="es-ES" altLang="es-ES" sz="2400" dirty="0" smtClean="0"/>
              <a:t>con </a:t>
            </a:r>
            <a:r>
              <a:rPr lang="es-ES" altLang="es-ES" sz="2400" dirty="0"/>
              <a:t>videojuegos </a:t>
            </a:r>
            <a:r>
              <a:rPr lang="es-ES" altLang="es-ES" sz="2400" dirty="0" smtClean="0"/>
              <a:t>activos – </a:t>
            </a:r>
            <a:r>
              <a:rPr lang="es-ES" sz="2400" b="1" dirty="0"/>
              <a:t>16th International </a:t>
            </a:r>
            <a:r>
              <a:rPr lang="es-ES" sz="2400" b="1" dirty="0" err="1"/>
              <a:t>Conference</a:t>
            </a:r>
            <a:r>
              <a:rPr lang="es-ES" sz="2400" b="1" dirty="0"/>
              <a:t> </a:t>
            </a:r>
            <a:r>
              <a:rPr lang="es-ES" sz="2400" b="1" dirty="0" smtClean="0"/>
              <a:t>Interacción 2015</a:t>
            </a:r>
            <a:br>
              <a:rPr lang="es-ES" sz="2400" b="1" dirty="0" smtClean="0"/>
            </a:b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</a:rPr>
              <a:t>Por: Carina González y Vicente Navarro</a:t>
            </a:r>
            <a:endParaRPr lang="es-ES" sz="2400" b="1" dirty="0" smtClean="0"/>
          </a:p>
          <a:p>
            <a:r>
              <a:rPr lang="es-ES" sz="2400" dirty="0" err="1" smtClean="0"/>
              <a:t>Synesketch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i="1" dirty="0">
                <a:hlinkClick r:id="rId3"/>
              </a:rPr>
              <a:t>http://www.synesketch.krcadinac.com</a:t>
            </a:r>
            <a:r>
              <a:rPr lang="es-ES" sz="2400" i="1" dirty="0" smtClean="0">
                <a:hlinkClick r:id="rId3"/>
              </a:rPr>
              <a:t>/</a:t>
            </a:r>
            <a:endParaRPr lang="es-ES" sz="2400" i="1" dirty="0" smtClean="0"/>
          </a:p>
          <a:p>
            <a:r>
              <a:rPr lang="es-ES" sz="2400" dirty="0" smtClean="0"/>
              <a:t>Google Material </a:t>
            </a:r>
            <a:r>
              <a:rPr lang="es-ES" sz="2400" dirty="0" err="1" smtClean="0"/>
              <a:t>Design</a:t>
            </a:r>
            <a:r>
              <a:rPr lang="es-ES" sz="2400" dirty="0" smtClean="0"/>
              <a:t> – </a:t>
            </a:r>
            <a:r>
              <a:rPr lang="es-ES" sz="2400" dirty="0" err="1" smtClean="0"/>
              <a:t>Introduction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i="1" dirty="0">
                <a:solidFill>
                  <a:schemeClr val="accent1">
                    <a:lumMod val="75000"/>
                  </a:schemeClr>
                </a:solidFill>
                <a:hlinkClick r:id="rId4"/>
              </a:rPr>
              <a:t>https://</a:t>
            </a:r>
            <a:r>
              <a:rPr lang="es-ES" sz="2400" i="1" dirty="0" smtClean="0">
                <a:solidFill>
                  <a:schemeClr val="accent1">
                    <a:lumMod val="75000"/>
                  </a:schemeClr>
                </a:solidFill>
                <a:hlinkClick r:id="rId4"/>
              </a:rPr>
              <a:t>www.google.com/design/spec/material-design/introduction.html</a:t>
            </a:r>
            <a:endParaRPr lang="es-ES" sz="2400" i="1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45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Bibliografía II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400" dirty="0" err="1" smtClean="0"/>
              <a:t>CardSorting</a:t>
            </a:r>
            <a:r>
              <a:rPr lang="es-ES" sz="2400" dirty="0"/>
              <a:t/>
            </a:r>
            <a:br>
              <a:rPr lang="es-ES" sz="2400" dirty="0"/>
            </a:br>
            <a:r>
              <a:rPr lang="es-ES" sz="2400" i="1" dirty="0">
                <a:hlinkClick r:id="rId2"/>
              </a:rPr>
              <a:t>http://</a:t>
            </a:r>
            <a:r>
              <a:rPr lang="es-ES" sz="2400" i="1" dirty="0" smtClean="0">
                <a:hlinkClick r:id="rId2"/>
              </a:rPr>
              <a:t>www.nosolousabilidad.com/articulos/cardsorting.htm</a:t>
            </a:r>
            <a:endParaRPr lang="es-ES" sz="2400" i="1" dirty="0" smtClean="0"/>
          </a:p>
          <a:p>
            <a:r>
              <a:rPr lang="es-ES" sz="2400" dirty="0" err="1"/>
              <a:t>Fun</a:t>
            </a:r>
            <a:r>
              <a:rPr lang="es-ES" sz="2400" dirty="0"/>
              <a:t> </a:t>
            </a:r>
            <a:r>
              <a:rPr lang="es-ES" sz="2400" dirty="0" err="1"/>
              <a:t>Toolkit</a:t>
            </a:r>
            <a:r>
              <a:rPr lang="es-ES" sz="2400" dirty="0"/>
              <a:t> (</a:t>
            </a:r>
            <a:r>
              <a:rPr lang="es-ES" sz="2400" dirty="0" err="1"/>
              <a:t>All</a:t>
            </a:r>
            <a:r>
              <a:rPr lang="es-ES" sz="2400" dirty="0"/>
              <a:t> </a:t>
            </a:r>
            <a:r>
              <a:rPr lang="es-ES" sz="2400" dirty="0" err="1"/>
              <a:t>About</a:t>
            </a:r>
            <a:r>
              <a:rPr lang="es-ES" sz="2400" dirty="0"/>
              <a:t> UX)</a:t>
            </a:r>
            <a:br>
              <a:rPr lang="es-ES" sz="2400" dirty="0"/>
            </a:br>
            <a:r>
              <a:rPr lang="es-ES" sz="2400" i="1" dirty="0">
                <a:hlinkClick r:id="rId3"/>
              </a:rPr>
              <a:t>http://</a:t>
            </a:r>
            <a:r>
              <a:rPr lang="es-ES" sz="2400" i="1" dirty="0" smtClean="0">
                <a:hlinkClick r:id="rId3"/>
              </a:rPr>
              <a:t>www.allaboutux.org/fun-toolkit</a:t>
            </a:r>
            <a:endParaRPr lang="es-ES" sz="2400" i="1" dirty="0" smtClean="0"/>
          </a:p>
          <a:p>
            <a:r>
              <a:rPr lang="es-ES" sz="2400" dirty="0" err="1" smtClean="0"/>
              <a:t>Fun</a:t>
            </a:r>
            <a:r>
              <a:rPr lang="es-ES" sz="2400" dirty="0" smtClean="0"/>
              <a:t> </a:t>
            </a:r>
            <a:r>
              <a:rPr lang="es-ES" sz="2400" dirty="0" err="1" smtClean="0"/>
              <a:t>Toolkit</a:t>
            </a:r>
            <a:r>
              <a:rPr lang="es-ES" sz="2400" dirty="0" smtClean="0"/>
              <a:t>, ejemplo. (</a:t>
            </a:r>
            <a:r>
              <a:rPr lang="es-ES" sz="2400" dirty="0" err="1" smtClean="0"/>
              <a:t>Child</a:t>
            </a:r>
            <a:r>
              <a:rPr lang="es-ES" sz="2400" dirty="0" smtClean="0"/>
              <a:t> </a:t>
            </a:r>
            <a:r>
              <a:rPr lang="es-ES" sz="2400" dirty="0" err="1" smtClean="0"/>
              <a:t>Computer</a:t>
            </a:r>
            <a:r>
              <a:rPr lang="es-ES" sz="2400" dirty="0" smtClean="0"/>
              <a:t> </a:t>
            </a:r>
            <a:r>
              <a:rPr lang="es-ES" sz="2400" dirty="0" err="1" smtClean="0"/>
              <a:t>Interaction</a:t>
            </a:r>
            <a:r>
              <a:rPr lang="es-ES" sz="2400" dirty="0" smtClean="0"/>
              <a:t>)</a:t>
            </a:r>
            <a:br>
              <a:rPr lang="es-ES" sz="2400" dirty="0" smtClean="0"/>
            </a:br>
            <a:r>
              <a:rPr lang="es-ES" sz="2400" i="1" dirty="0" smtClean="0">
                <a:hlinkClick r:id="rId4"/>
              </a:rPr>
              <a:t>http</a:t>
            </a:r>
            <a:r>
              <a:rPr lang="es-ES" sz="2400" i="1" dirty="0">
                <a:hlinkClick r:id="rId4"/>
              </a:rPr>
              <a:t>://www.chici.org/archives/208</a:t>
            </a:r>
            <a:endParaRPr lang="es-ES" sz="2400" i="1" dirty="0"/>
          </a:p>
          <a:p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88612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Gracias por su atención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4400" dirty="0" smtClean="0">
                <a:solidFill>
                  <a:schemeClr val="accent1">
                    <a:lumMod val="50000"/>
                  </a:schemeClr>
                </a:solidFill>
              </a:rPr>
              <a:t>¿Alguna duda?</a:t>
            </a:r>
            <a:endParaRPr lang="es-ES" sz="4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37" y="2622392"/>
            <a:ext cx="2693340" cy="368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Introducción</a:t>
            </a:r>
            <a:b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3600" dirty="0" smtClean="0">
                <a:solidFill>
                  <a:schemeClr val="accent1">
                    <a:lumMod val="50000"/>
                  </a:schemeClr>
                </a:solidFill>
              </a:rPr>
              <a:t>¿Cómo saber </a:t>
            </a:r>
            <a:r>
              <a:rPr lang="es-ES" sz="3600" dirty="0" smtClean="0">
                <a:solidFill>
                  <a:schemeClr val="accent1">
                    <a:lumMod val="50000"/>
                  </a:schemeClr>
                </a:solidFill>
              </a:rPr>
              <a:t>si algo </a:t>
            </a:r>
            <a:r>
              <a:rPr lang="es-ES" sz="3600" dirty="0" smtClean="0">
                <a:solidFill>
                  <a:schemeClr val="accent1">
                    <a:lumMod val="50000"/>
                  </a:schemeClr>
                </a:solidFill>
              </a:rPr>
              <a:t>es </a:t>
            </a:r>
            <a:r>
              <a:rPr lang="es-ES" sz="3600" dirty="0" smtClean="0">
                <a:solidFill>
                  <a:schemeClr val="accent1">
                    <a:lumMod val="50000"/>
                  </a:schemeClr>
                </a:solidFill>
              </a:rPr>
              <a:t>bueno?</a:t>
            </a:r>
            <a:endParaRPr lang="es-E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31"/>
          <a:stretch/>
        </p:blipFill>
        <p:spPr>
          <a:xfrm>
            <a:off x="6388100" y="1774558"/>
            <a:ext cx="4484427" cy="4016642"/>
          </a:xfrm>
          <a:prstGeom prst="rect">
            <a:avLst/>
          </a:prstGeom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2227367"/>
              </p:ext>
            </p:extLst>
          </p:nvPr>
        </p:nvGraphicFramePr>
        <p:xfrm>
          <a:off x="990600" y="1774558"/>
          <a:ext cx="4978400" cy="3991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5149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Introducción</a:t>
            </a:r>
            <a:br>
              <a:rPr lang="es-E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3600" dirty="0" smtClean="0">
                <a:solidFill>
                  <a:schemeClr val="accent1">
                    <a:lumMod val="50000"/>
                  </a:schemeClr>
                </a:solidFill>
              </a:rPr>
              <a:t>UX </a:t>
            </a:r>
            <a:r>
              <a:rPr lang="es-ES" sz="3600" dirty="0" err="1" smtClean="0">
                <a:solidFill>
                  <a:schemeClr val="accent1">
                    <a:lumMod val="50000"/>
                  </a:schemeClr>
                </a:solidFill>
              </a:rPr>
              <a:t>User</a:t>
            </a:r>
            <a:r>
              <a:rPr lang="es-ES" sz="36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3600" dirty="0" err="1" smtClean="0">
                <a:solidFill>
                  <a:schemeClr val="accent1">
                    <a:lumMod val="50000"/>
                  </a:schemeClr>
                </a:solidFill>
              </a:rPr>
              <a:t>eXperience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Evaluación emocional</a:t>
            </a:r>
          </a:p>
          <a:p>
            <a:pPr lvl="1"/>
            <a:r>
              <a:rPr lang="es-ES" dirty="0" smtClean="0"/>
              <a:t>Técnicas más usadas</a:t>
            </a:r>
          </a:p>
          <a:p>
            <a:endParaRPr lang="es-ES" dirty="0" smtClean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216719859"/>
              </p:ext>
            </p:extLst>
          </p:nvPr>
        </p:nvGraphicFramePr>
        <p:xfrm>
          <a:off x="2851150" y="2946930"/>
          <a:ext cx="6489700" cy="3230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0905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Introducción</a:t>
            </a:r>
            <a:b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3600" dirty="0" smtClean="0">
                <a:solidFill>
                  <a:schemeClr val="accent1">
                    <a:lumMod val="50000"/>
                  </a:schemeClr>
                </a:solidFill>
              </a:rPr>
              <a:t>Los niños</a:t>
            </a:r>
            <a:endParaRPr lang="es-E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ES" dirty="0"/>
          </a:p>
          <a:p>
            <a:r>
              <a:rPr lang="es-ES" dirty="0" smtClean="0"/>
              <a:t>PROBLEMAS</a:t>
            </a:r>
          </a:p>
          <a:p>
            <a:pPr lvl="1"/>
            <a:r>
              <a:rPr lang="es-ES" dirty="0" smtClean="0"/>
              <a:t>Diferencias cognitivas</a:t>
            </a:r>
          </a:p>
          <a:p>
            <a:pPr lvl="1"/>
            <a:r>
              <a:rPr lang="es-ES" dirty="0" smtClean="0"/>
              <a:t>Complacencia</a:t>
            </a:r>
          </a:p>
          <a:p>
            <a:pPr lvl="1"/>
            <a:r>
              <a:rPr lang="es-ES" dirty="0" smtClean="0"/>
              <a:t>Incomprensión</a:t>
            </a:r>
          </a:p>
          <a:p>
            <a:pPr lvl="1"/>
            <a:endParaRPr lang="es-E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410" y="2906647"/>
            <a:ext cx="5482389" cy="327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5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Introducción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3600" dirty="0" smtClean="0">
                <a:solidFill>
                  <a:schemeClr val="accent1">
                    <a:lumMod val="50000"/>
                  </a:schemeClr>
                </a:solidFill>
              </a:rPr>
              <a:t>Objetivo: EMODIANA App</a:t>
            </a:r>
            <a:endParaRPr lang="es-E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66935"/>
            <a:ext cx="6972300" cy="4243387"/>
          </a:xfrm>
        </p:spPr>
        <p:txBody>
          <a:bodyPr>
            <a:normAutofit lnSpcReduction="10000"/>
          </a:bodyPr>
          <a:lstStyle/>
          <a:p>
            <a:r>
              <a:rPr lang="es-ES" dirty="0" smtClean="0"/>
              <a:t>Solucionar el problema en niños</a:t>
            </a:r>
          </a:p>
          <a:p>
            <a:endParaRPr lang="es-ES" dirty="0" smtClean="0"/>
          </a:p>
          <a:p>
            <a:r>
              <a:rPr lang="es-ES" dirty="0" smtClean="0"/>
              <a:t>Instrumento evaluación UX</a:t>
            </a:r>
          </a:p>
          <a:p>
            <a:pPr lvl="1"/>
            <a:r>
              <a:rPr lang="es-ES" dirty="0"/>
              <a:t>Evaluadores</a:t>
            </a:r>
          </a:p>
          <a:p>
            <a:pPr lvl="1"/>
            <a:r>
              <a:rPr lang="es-ES" dirty="0" smtClean="0"/>
              <a:t>Niños</a:t>
            </a:r>
          </a:p>
          <a:p>
            <a:endParaRPr lang="es-ES" dirty="0"/>
          </a:p>
          <a:p>
            <a:r>
              <a:rPr lang="es-ES" dirty="0" smtClean="0"/>
              <a:t>Evaluación Emocional</a:t>
            </a:r>
          </a:p>
          <a:p>
            <a:r>
              <a:rPr lang="es-ES" dirty="0" smtClean="0"/>
              <a:t>Cuantitativo, multidimensional</a:t>
            </a:r>
          </a:p>
          <a:p>
            <a:r>
              <a:rPr lang="es-ES" dirty="0" smtClean="0"/>
              <a:t>Cualitativo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76" y="365125"/>
            <a:ext cx="3400424" cy="604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414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Introducción</a:t>
            </a:r>
            <a:r>
              <a:rPr lang="es-ES" dirty="0"/>
              <a:t/>
            </a:r>
            <a:br>
              <a:rPr lang="es-ES" dirty="0"/>
            </a:br>
            <a:r>
              <a:rPr lang="es-ES" sz="3600" dirty="0" smtClean="0">
                <a:solidFill>
                  <a:schemeClr val="accent1">
                    <a:lumMod val="50000"/>
                  </a:schemeClr>
                </a:solidFill>
              </a:rPr>
              <a:t>La EMODIANA</a:t>
            </a:r>
            <a:endParaRPr lang="es-E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 smtClean="0"/>
          </a:p>
          <a:p>
            <a:r>
              <a:rPr lang="es-ES" dirty="0" smtClean="0"/>
              <a:t>Instrumento validado</a:t>
            </a:r>
          </a:p>
          <a:p>
            <a:pPr lvl="1"/>
            <a:r>
              <a:rPr lang="es-ES" dirty="0" err="1" smtClean="0"/>
              <a:t>PrEmo</a:t>
            </a:r>
            <a:endParaRPr lang="es-ES" dirty="0" smtClean="0"/>
          </a:p>
          <a:p>
            <a:pPr lvl="1"/>
            <a:endParaRPr lang="es-ES" dirty="0"/>
          </a:p>
          <a:p>
            <a:r>
              <a:rPr lang="es-ES" dirty="0" smtClean="0"/>
              <a:t>Tres pasos:</a:t>
            </a:r>
          </a:p>
          <a:p>
            <a:pPr lvl="1"/>
            <a:r>
              <a:rPr lang="es-ES" dirty="0" smtClean="0"/>
              <a:t>Emoción</a:t>
            </a:r>
          </a:p>
          <a:p>
            <a:pPr lvl="1"/>
            <a:r>
              <a:rPr lang="es-ES" dirty="0" smtClean="0"/>
              <a:t>Intensidad</a:t>
            </a:r>
          </a:p>
          <a:p>
            <a:pPr lvl="1"/>
            <a:r>
              <a:rPr lang="es-ES" dirty="0" smtClean="0"/>
              <a:t>Por qué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39"/>
          <a:stretch/>
        </p:blipFill>
        <p:spPr>
          <a:xfrm>
            <a:off x="6954137" y="1588294"/>
            <a:ext cx="4399663" cy="4826000"/>
          </a:xfrm>
          <a:prstGeom prst="rect">
            <a:avLst/>
          </a:prstGeom>
        </p:spPr>
      </p:pic>
      <p:pic>
        <p:nvPicPr>
          <p:cNvPr id="1026" name="Picture 2" descr="https://www.ull.es/imagencorporativa/images/logoU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930" y="809088"/>
            <a:ext cx="2654076" cy="54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25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Metodología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5938" y="1842642"/>
            <a:ext cx="4577862" cy="4351338"/>
          </a:xfrm>
        </p:spPr>
        <p:txBody>
          <a:bodyPr/>
          <a:lstStyle/>
          <a:p>
            <a:r>
              <a:rPr lang="es-ES" dirty="0" smtClean="0"/>
              <a:t>Desarrollo incremental</a:t>
            </a:r>
          </a:p>
          <a:p>
            <a:endParaRPr lang="es-ES" dirty="0"/>
          </a:p>
          <a:p>
            <a:r>
              <a:rPr lang="es-ES" dirty="0" smtClean="0"/>
              <a:t>Proyecto dividido en Fases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/>
              <a:t>Investigación previa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/>
              <a:t>Diseño orientado a niños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/>
              <a:t>Implementación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21" y="1235252"/>
            <a:ext cx="5312898" cy="531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30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171616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Broadwa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</TotalTime>
  <Words>698</Words>
  <Application>Microsoft Office PowerPoint</Application>
  <PresentationFormat>Widescreen</PresentationFormat>
  <Paragraphs>261</Paragraphs>
  <Slides>33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Broadway</vt:lpstr>
      <vt:lpstr>Calibri</vt:lpstr>
      <vt:lpstr>Office Theme</vt:lpstr>
      <vt:lpstr>Elaboración de un instrumento interactivo de evaluación emocional subjetivo para niños: EMODIANA app</vt:lpstr>
      <vt:lpstr>Índice</vt:lpstr>
      <vt:lpstr>Introducción El mundo tal y como lo conocemos</vt:lpstr>
      <vt:lpstr>Introducción ¿Cómo saber si algo es bueno?</vt:lpstr>
      <vt:lpstr>Introducción UX User eXperience</vt:lpstr>
      <vt:lpstr>Introducción Los niños</vt:lpstr>
      <vt:lpstr>Introducción Objetivo: EMODIANA App</vt:lpstr>
      <vt:lpstr>Introducción La EMODIANA</vt:lpstr>
      <vt:lpstr>Metodología</vt:lpstr>
      <vt:lpstr>Desarrollo del proyecto Investigación previa</vt:lpstr>
      <vt:lpstr>Desarrollo del proyecto Diseño orientado a niños I</vt:lpstr>
      <vt:lpstr>Desarrollo del proyecto Diseño orientado a niños II</vt:lpstr>
      <vt:lpstr>Desarrollo del proyecto Diseño orientado a niños III</vt:lpstr>
      <vt:lpstr>Desarrollo del proyecto Diseño orientado a niños III</vt:lpstr>
      <vt:lpstr>Desarrollo del proyecto Diseño orientado a niños IV</vt:lpstr>
      <vt:lpstr>Desarrollo del proyecto Implementación I</vt:lpstr>
      <vt:lpstr>Desarrollo del proyecto Implementación II</vt:lpstr>
      <vt:lpstr>Desarrollo del proyecto Implementación III</vt:lpstr>
      <vt:lpstr>Evaluación de la Aplicación Objetivos</vt:lpstr>
      <vt:lpstr>Evaluación de la Aplicación Cuestionarios Icono-Emoción</vt:lpstr>
      <vt:lpstr>Evaluación de la Aplicación Fun Toolkit</vt:lpstr>
      <vt:lpstr>Evaluación de la Aplicación Cuestionarios UX I</vt:lpstr>
      <vt:lpstr>Evaluación de la Aplicación Cuestionarios UX II</vt:lpstr>
      <vt:lpstr>Evaluación de la Aplicación Metodología</vt:lpstr>
      <vt:lpstr>Evaluación de la Aplicación RESULTADOS: Correlación icono-emoción</vt:lpstr>
      <vt:lpstr>Evaluación de la Aplicación RESULTADOS: Correlación icono-emoción</vt:lpstr>
      <vt:lpstr>Evaluación de la Aplicación RESULTADOS: UX</vt:lpstr>
      <vt:lpstr>Evaluación de la Aplicación RESULTADOS: Usabilidad</vt:lpstr>
      <vt:lpstr>Líneas Futuras</vt:lpstr>
      <vt:lpstr>Conclussions </vt:lpstr>
      <vt:lpstr>Bibliografía I</vt:lpstr>
      <vt:lpstr>Bibliografía II</vt:lpstr>
      <vt:lpstr>Gracias por su atención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EMODIANA app</dc:title>
  <dc:creator>Lawy G.G.</dc:creator>
  <cp:lastModifiedBy>Lawy G.G.</cp:lastModifiedBy>
  <cp:revision>268</cp:revision>
  <dcterms:created xsi:type="dcterms:W3CDTF">2015-09-09T10:24:27Z</dcterms:created>
  <dcterms:modified xsi:type="dcterms:W3CDTF">2015-09-21T13:48:15Z</dcterms:modified>
</cp:coreProperties>
</file>